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883"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wmf"/><Relationship Id="rId1" Type="http://schemas.openxmlformats.org/officeDocument/2006/relationships/image" Target="../media/image6.wmf"/></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6-01T04:25:41.180"/>
    </inkml:context>
    <inkml:brush xml:id="br0">
      <inkml:brushProperty name="width" value="0.05" units="cm"/>
      <inkml:brushProperty name="height" value="0.05" units="cm"/>
      <inkml:brushProperty name="color" value="#FF0000"/>
      <inkml:brushProperty name="ignorePressure" value="1"/>
    </inkml:brush>
  </inkml:definitions>
  <inkml:trace contextRef="#ctx0" brushRef="#br0">3674 1,'-14'0,"1"2,-1 0,1 0,-10 4,-25 4,-199 18,22-3,-29 15,-159 49,275-51,2 6,1 6,-93 52,169-71,1 3,2 3,-29 26,-148 136,6-5,-90 38,80-60,108-64,69-56,-36 23,80-63,0 0,1 2,0 0,1 0,1 2,0-1,1 2,-3 6,11-16,0-1,0-1,-1 1,0 0,0-1,-4 3,8-7,1 0,-1-1,0 1,0-1,0 1,0-1,0 1,0-1,0 0,0 1,0-1,0 0,0 0,0 0,0 0,0 0,0 0,0 0,0 0,-1 0,1-1,0 1,-1-1,1 0,0 0,0 0,0 0,0 0,0 0,0 0,0 0,0 0,0 0,0-1,1 1,-1 0,0 0,1-1,-1 1,1-1,-3-7,1-1,0 1,0 0,1-1,0 0,1 1,0-1,1 1,0-1,0 1,1-4,4-13,0 1,2 0,6-13,6-14,-10 22,2 1,1 0,1 0,11-15,-25 44,1-1,-1 0,0 1,1-1,-1 0,1 0,-1 1,1-1,-1 1,1-1,-1 0,1 1,-1-1,1 1,0 0,-1-1,1 1,0-1,0 1,-1 0,1 0,0-1,0 1,-1 0,1 0,0 0,0 0,0 0,-1 0,2 0,-1 1,0 0,-1 0,1-1,0 1,0 0,0 0,-1 1,1-1,0 0,-1 0,1 0,-1 0,0 1,1-1,-1 0,0 0,0 1,7 54,-10 103,1-75,4 41,-2-123,1 0,-1 0,0 0,0 0,1 0,0 0,-1 0,1 0,0 0,0 0,0 0,0 0,0 0,0-1,1 1,-1-1,0 0,0 0,0-1,0 1,0 0,0-1,0 1,0-1,0 1,1-1,-1 0,0 1,0-1,0 0,1 0,-1 0,0 0,2 0,4-2,1 1,-1-1,0-1,0 1,0-2,0 1,2-2,7-3,18-7,0 0,1 3,1 1,-1 1,2 2,-1 1,1 2,0 2,5 2,-27 0,8 2,0-1,-1-2,1 0,0-1,0-1,9-4,50-13,-44 14</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6-01T04:26:55.874"/>
    </inkml:context>
    <inkml:brush xml:id="br0">
      <inkml:brushProperty name="width" value="0.05" units="cm"/>
      <inkml:brushProperty name="height" value="0.05" units="cm"/>
      <inkml:brushProperty name="color" value="#FF0066"/>
      <inkml:brushProperty name="ignorePressure" value="1"/>
    </inkml:brush>
  </inkml:definitions>
  <inkml:trace contextRef="#ctx0" brushRef="#br0">1 1,'0'1,"1"-1,0 1,-1 0,1 0,0-1,0 1,-1 0,1-1,0 1,0-1,0 1,0-1,0 1,0-1,0 0,0 1,0-1,0 0,0 0,0 0,0 0,0 0,1 0,4 1,150 27,21-5,84 14,172 62,-3 26,-366-106,366 116,-276-80,109 58,-240-101,-1 1,-1 0,0 2,-1 0,-1 2,0 0,-1 1,-1 0,9 14,-13-14,0 0,-1 1,-1 1,-1 0,-1 0,-1 1,0 0,-2 0,0 1,-2 0,0 1,1 15,1-1,2 1,6 11,-7-28,1-1,1 0,1 0,0 0,2-2,6 9,0-2,19 27,2-1,2-2,48 43,71 67,-114-111,-29-30,0 1,-2 0,0 2,-1 0,-2 0,0 1,3 9,-14-29,0 0,0 0,0 1,0-1,-1 0,1 1,-1-1,1 0,-1 1,0-1,0 1,0-1,0 1,0-1,-1 0,1 1,-1-1,0 0,1 1,-1-1,0 0,0 0,-1 1,0-1,0 0,0 0,0 0,-1-1,1 1,-1-1,1 1,-1-1,1 0,-1 0,0 0,0 0,0 0,1-1,-1 1,-2-1,-14 1,0-1,1-1,-1 0,1-2,-7-1,21 3,-42-7,1 2,0-2,1-2,0-2,1-2,-4-4,46 18,1 0,-1 0,0-1,0 1,0 0,0-1,1 1,-1-1,0 1,1-1,-1 1,0-1,1 1,-1-1,0 0,1 1,-1-1,1 0,-1 0,1 1,-1-2,1 2,1-1,-1 1,1-1,-1 1,0-1,1 1,-1-1,1 1,-1 0,1-1,-1 1,1 0,-1 0,1-1,-1 1,1 0,-1 0,1 0,0-1,-1 1,1 0,-1 0,1 0,41-4,-41 4,28-1,1 0,-1 2,0 2,0 0,0 2,-1 1,0 2,0 0,0 2,-1 1,-1 1,0 1,9 7,-5 2,-22-16,0 0,0-1,0 1,1-1,0-1,6 2,-15-6,1 0,0 0,-1 0,1 0,0 0,-1-1,1 1,0 0,-1 0,1-1,-1 1,1 0,0-1,-1 1,1-1,-1 1,1 0,-1-1,1 0,-1 1,1-1,-1 1,0-1,1 1,-1-1,0 0,0 1,1-1,-1 0,0 1,0-1,0 0,0 1,0-1,0 0,0 1,0-1,0 0,0 1,0-1,1-32,-1 32,-30-307,25 118,5 142</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6-01T04:27:27.286"/>
    </inkml:context>
    <inkml:brush xml:id="br0">
      <inkml:brushProperty name="width" value="0.05" units="cm"/>
      <inkml:brushProperty name="height" value="0.05" units="cm"/>
      <inkml:brushProperty name="color" value="#FF0066"/>
      <inkml:brushProperty name="ignorePressure" value="1"/>
    </inkml:brush>
  </inkml:definitions>
  <inkml:trace contextRef="#ctx0" brushRef="#br0">1 4642</inkml:trace>
  <inkml:trace contextRef="#ctx0" brushRef="#br0" timeOffset="2538.612">1 4642,'23'-22,"2"1,1 1,0 2,18-10,20-7,33-13,364-147,-162 73,-228 89,-1-2,-1-4,-3-3,-1-2,-2-3,22-25,44-45,31-44,-97 97,3 3,3 3,74-49,49-31,54-59,-208 162,-2-1,-1-2,-2-1,-1-1,-3-2,-1-1,20-42,17-53,46-143,-108 271,20-46,2 1,2 1,33-48,-4 20,3 3,6 1,-29 31,-1 0,-3-3,-2 0,-2-2,-2-1,2-13,5-6,4 2,2 2,4 1,6-3,76-105,-114 159,-1 0,-1-2,-1 1,0-1,3-12,23-95,-13 42,-5 27,2 2,2 0,3 1,11-16,-29 60,-2 5,-1 1,1-1,-1 0,0 0,-1 0,1 0,-1-1,0 1,0 0,0 0,0-1,-1 1,0-1,0 5,0-1,0 1,0-1,0 1,0-1,0 1,0-1,0 1,0-1,-1 1,1-1,0 1,0-1,-1 1,1 0,0-1,0 1,-1-1,1 1,0 0,-1-1,1 1,-1 0,1 0,0-1,-1 1,1 0,-1 0,1-1,-1 1,1 0,-1 0,1 0,-1 0,-18 7,-20 24,37-29,-33 34,2 0,-24 36,29-34,-3-1,0-2,-16 12,40-42,-1 1,0-1,0 0,0-1,-1 0,1 0,-1 0,0-2,0 1,0-1,-7 1,15-3,0 1,1-1,-1 0,0 0,0 0,0 0,1 1,-1-1,0 0,0 0,0-1,0 1,1 0,-1 0,0 0,0 0,0-1,1 1,-1 0,0-1,1 1,-1-1,0 1,0-1,1 1,-1-1,1 0,0 0,0 1,0-1,0 0,0 0,0 0,0 0,1 0,-1 1,0-1,0 0,1 0,-1 0,0 1,1-1,-1 0,1 1,-1-1,1 0,0 1,33-36,16-13,42-51,-38 39,14-9,-35 41,1 2,10-5,-42 31,0-1,0 1,0 0,0-1,1 1,-1 0,0 0,1 1,-1-1,0 0,1 1,-1-1,1 1,-1 0,2 0,-3 0,1 1,-1-1,1 1,0-1,-1 1,1 0,-1 0,0 0,1 0,-1 0,0 0,1 0,-1 0,0 0,0 1,0-1,0 0,0 1,0-1,-1 1,1-1,0 1,-1 0,1 0,5 17,-1 0,-1 0,0 1,-2 0,0-1,-1 1,-2 16,1 1,0 171,-1-62,10 65,-3-160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6-01T15:47:12.623"/>
    </inkml:context>
    <inkml:brush xml:id="br0">
      <inkml:brushProperty name="width" value="0.10583" units="cm"/>
      <inkml:brushProperty name="height" value="0.10583" units="cm"/>
      <inkml:brushProperty name="color" value="#FF0066"/>
      <inkml:brushProperty name="ignorePressure" value="1"/>
    </inkml:brush>
    <inkml:brush xml:id="br1">
      <inkml:brushProperty name="width" value="0.10583" units="cm"/>
      <inkml:brushProperty name="height" value="0.10583" units="cm"/>
      <inkml:brushProperty name="color" value="#00A0D7"/>
      <inkml:brushProperty name="ignorePressure" value="1"/>
    </inkml:brush>
  </inkml:definitions>
  <inkml:trace contextRef="#ctx0" brushRef="#br0">360 1,'-1'0,"0"0,0 1,0-1,0 1,0-1,0 1,0-1,0 1,1 0,-1-1,0 1,0 0,1 0,-1 0,1-1,-1 1,1 0,-1 0,1 0,-1 0,1 0,0 0,-1 0,1 0,0 0,0 0,0 0,0 1,-3 29,3-24,0 0,1 0,0 0,1 0,-1 0,1 0,0-1,1 1,0-1,0 1,0-1,1 0,0 0,0-1,0 1,1-1,0 0,0 0,0-1,2 2,13 7,0 0,1-1,0-2,1 0,8 2,55 27,-37-14,-35-20,-1 1,0 1,0 0,-1 0,0 1,0 1,-1 0,0 0,4 6,0-2,-1 0,1 0,1-2,0 0,1 0,0-2,9 5,46 30,25 14,-57-36,26 20,-36-22,1-2,1-1,0-1,1-2,1-1,0-1,27 4,17 1,1-4,72 3,-56-5,-40-4,25-1,253-4,-168-3,-150 0,1 0,0-1,-1-1,1 0,-1-1,0 0,0-1,-1-1,1 0,-1-1,1-2,27-17,-1-2,25-25,-42 35,3-1,0 2,2 0,2 1,-3 2,-1-2,-1 0,9-9,-14 7</inkml:trace>
  <inkml:trace contextRef="#ctx0" brushRef="#br0" timeOffset="44686.276">1492 415,'0'3,"1"-1,-1 0,1 0,0 0,0 0,0 0,0 0,0 0,1 0,-1 0,1 0,-1-1,1 1,1 1,11 14,4 20,-14-28,0 1,1-1,0 1,1-2,0 1,0 0,6 5,14 14,-2 2,-1 1,-1 0,-2 2,3 9,-17-32,-5-9,0 1,-1-1,1 0,0 1,0-1,-1 1,1-1,-1 1,0-1,1 1,-1-1,0 1,0-1,0 1,0-1,0 1,0-1,0 1,-1 0,1-1,-1 0,0 0,1 0,-1 0,0 0,0 0,0 0,0 0,0 0,0 0,0-1,0 1,0 0,0-1,0 1,0-1,0 1,0-1,-1 0,-7 2,0 0,0-1,0 0,-1-1,-8 0,8-1,-59 0,17-1,-25 3,61 0,0 1,1 1,0 0,-1 1,1 0,1 1,-2 2,-1 1</inkml:trace>
  <inkml:trace contextRef="#ctx0" brushRef="#br1" timeOffset="63622.121">2983 1051,'-1'2,"1"0,-1 1,0-1,1 0,-1 1,0-1,0 0,-1 0,1 0,0 0,-1 0,1 0,-1 0,1 0,-1-1,0 1,0-1,0 1,0-1,0 0,0 1,0-1,-1 0,-10 5,-1 0,0 0,-5 0,11-3,-71 20,-68 12,92-28,0-2,0-3,0-2,-6-3,-39 1,-785 2,861-1,1-1,0-1,-1-1,1 0,1-2,-1-1,-44-17,-20-12,-2-2,64 29,1-2,0 0,0-2,2 0,0-2,0 0,-5-7,-21-17,27 23,0 0,1-2,-1-3,-47-48,-17-10,23 23,17 18,-26-17,-11-8,67 52,-1 1,0 0,-1 1,0 1,-1 0,-4-2,2 0,-17-12,32 19,-1-1,0 0,0 0,0 0,-1 1,-5-2,12 5,-1 0,0-1,1 1,-1 0,0 0,0 0,1 0,-1 0,0 0,0 0,1 0,-1 0,0 0,0 0,1 1,-1-1,0 0,0 0,1 1,-1-1,0 0,0 1,1 0,-1 0,0 1,1-1,-1 0,1 0,-1 0,1 0,0 1,-1-1,1 0,0 0,0 0,0 1,0-1,0 0,0 0,0 1,0-1,1 1,1 7,1 0,0 0,1 0,0-1,0 1,1-1,0 0,0 0,1 0,0-1,3 3,23 33,50 69,-75-97,-11-18,-16-20,17 20,-30-44,3-1,-4-11,32 56,0-1,1 1,-1-1,1 1,0-1,0 0,1 1,-1-1,1 0,-1 0,1 1,1-2,-1 3,0 0,1 0,-1 1,1-1,0 0,-1 0,1 1,0-1,0 0,0 1,0-1,1 1,-1 0,0-1,1 1,-1 0,0 0,1-1,0 1,-1 1,1-1,0 0,-1 0,1 0,0 1,0-1,10-2,0 0,1 1,-1 0,1 0,0 2,-1-1,1 2,12 1,-5 1,-1 0,1 1,-1 1,0 1,8 5,-23-10,0 1,0 0,0 0,0 1,-1-1,1 1,0 0,-1-1,0 2,1-1,9 16</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6-01T15:48:04.208"/>
    </inkml:context>
    <inkml:brush xml:id="br0">
      <inkml:brushProperty name="width" value="0.10583" units="cm"/>
      <inkml:brushProperty name="height" value="0.10583" units="cm"/>
      <inkml:brushProperty name="color" value="#FF0066"/>
      <inkml:brushProperty name="ignorePressure" value="1"/>
    </inkml:brush>
    <inkml:brush xml:id="br1">
      <inkml:brushProperty name="width" value="0.10583" units="cm"/>
      <inkml:brushProperty name="height" value="0.10583" units="cm"/>
      <inkml:brushProperty name="color" value="#00A0D7"/>
      <inkml:brushProperty name="ignorePressure" value="1"/>
    </inkml:brush>
  </inkml:definitions>
  <inkml:trace contextRef="#ctx0" brushRef="#br0">4805 1,'-2'4,"1"0,-1-1,0 1,0 0,0-1,0 1,-1-1,1 0,-1 1,0-1,0-1,0 1,0 0,-1-1,0 1,-6 6,-187 166,109-100,-15 5,-55 47,136-106,2 1,1 1,0 1,2 1,1 0,-11 23,-50 107,38-79,-15 45,34-70,-3-1,-2-1,-2 0,-30 37,9-18,26-35,-22 25,-66 58,52-58,-18 28,33-27,-31 56,62-96,0 5,1 0,1 0,1 2,1-1,1 1,2 0,-2 19,1-8,-2 0,-2 0,-5 10,2-12,3-6,-1-1,-1-1,-2 0,-13 21,15-29,1 1,0 0,2 1,0 0,2 1,-4 16,-7 39,0 21,18-96,-9 57,0-2,-2 1,-18 52,12-48,3-1,3 2,2-1,3 1,3 4,1-39,-1 0,-2-1,-1 0,-1 0,-1-1,-1 0,-8 15,4-5,2 0,2 1,1 0,1 1,3 0,0 19,-2 7,-11 45,-20 49,-28 67,43-141,3 2,4 0,2 14,3-21,0 2,3-24,-9 41,-13 44,-14 58,37-171,1 0,1 1,1 15,2-21,-1 1,-1-1,-1 0,-1 0,-5 13,-4 0,2 1,1 0,-3 33,-4 72,3 111,15-276,-4-263,0 215,-4-1,-3 2,-5-10,5 33,-3-11,0-17,9 51,-1 0,-1 1,-1 0,-1 0,-11-18,6 12,2-1,1 0,0-4,-8-37,3 3,-4 1,-3 1,-12-23,-13-1,-4 2,-31-37,81 120,-10-16,1 0,1 0,1-1,1 0,0 0,2-1,-3-16,0-15,2 0,0-36,8-23,0 67,-2-1,-2-14,-2 38,-1-1,-1 1,0 0,-2 1,0 0,-2 0,-1 0,-22-51,22 48,-1 0,0 0,-2 2,0 0,-10-10,-30-30,-10-4,13 14,-29-41,52 55,-2-3,-3 0,-1 3,-4-3,-49-40,-44-54,107 106,1-1,1-1,2 0,1-2,2-1,1 0,1-3,-28-58,26 58,1-1,1-3,10 24,0 1,-2 0,0 0,-1 1,0 0,-1 0,-1 1,0 1,-10-9,-13-17,18 20,-1 1,-1 1,-19-15,23 20,8 7,1 1,0 0,-1 0,0 0,0 0,-5-1,11 5,-1-1,0 1,0 0,0 0,0 0,0-1,0 1,0 0,1 0,-1 0,0 1,0-1,0 0,0 0,0 0,0 1,0-1,1 0,-1 1,0-1,-1 1,1 0,0 0,0 1,0-1,0 0,1 0,-1 1,0-1,0 0,1 1,-1-1,1 1,-1-1,1 1,0-1,-1 1,0 7,0 0,0 0,0 0,1 1,1-1,-1 0,2 0,-1 0,1 0,1 3,6 14,1 0,11 19,12 31,12 73,-25-76,20 43,-40-116,0 0,0 0,0 0,0 0,0 0,1 0,-1 0,0-1,0 1,0 0,0 0,0 0,0 0,0 0,0 0,1 0,-1 0,0 0,0 0,0 0,0 0,0 0,0 0,0 0,0 0,0 0,1 0,-1 0,0 1,0-1,0 0,0 0,0 0,0 0,0 0,0 0,0 0,0 0,-1-22,-6-35,6 48,-26-131,21 114,-1 1,-1 0,-2 1,-5-10,-11-6,19 32,1-1,0-1,0 1,1-1,0 0,-4-10,9 18,-1 0,1 0,0 0,0-1,0 1,0 0,0 0,0 0,0 0,1 0,-1 0,1 0,-1 0,1 0,0 0,0 0,0 0,0 0,0 0,0 0,1 1,-1-1,0 1,1-1,0 1,-1-1,1 1,0 0,-1 0,1 0,0 0,0 0,0 0,0 0,0 1,2-1,1-1,1 1,-1 0,0 0,0 0,1 0,-1 1,0 0,1 1,-1-1,0 1,1 0,-1 0,0 0,3 2,15 5,-1 2,18 9,12 6,158 51,-141-50,-40-15</inkml:trace>
  <inkml:trace contextRef="#ctx0" brushRef="#br1" timeOffset="17912.147">1 2706,'0'3,"0"-1,1 1,-1 0,1-1,0 1,0-1,0 1,0-1,0 1,1-1,-1 0,1 1,-1-1,1 0,32 32,-1 2,-25-22,-1 1,-1-1,0 2,-1-1,0 1,-1 2,1 0,0-1,1 1,1-1,8 15,24 36,46 81,-2 14,123 266,-192-404,1-1,0-1,18 19,-14-17,0 1,13 25,-16-23,2 0,1-1,1-1,1-1,15 14,11 6,2-3,20 12,-63-49,0 1,0 0,0 0,-1 1,0-1,0 1,0 0,-1 0,0 2,31 75,-8-17,-9-30,-10-17,1-1,1-1,1 0,1 0,0-1,10 11,-16-21,0 0,-1 0,0 0,-1 1,0-1,0 1,0 0,-1 1,0-1,-1 2,6 20,-3 0,1 10,4 27,39 115,-29-113,-11-42,0-1,2 0,1-1,2 0,3 4,31 44,4-1,-8-12,-34-47,1 0,1-1,0 0,1-1,1 0,33 32,-31-29,0-1,0-1,19 11,24 18,-57-39,42 33,-2 2,9 13,-39-38,-1 1,-1 0,0 1,0 0,-2 1,0 0,0 0,-2 1,4 12,-3-7,1 1,0-1,2-1,0 0,1 0,1-1,1 0,1-1,9 9,32 36,-2 3,18 34,-54-71,-13-20,1-1,0 0,0 0,1 0,0-1,0 0,6 6,-11-13,-1 0,0 1,0-1,1 0,-1 0,0 0,0 0,1 0,-1 0,0 0,1 1,-1-1,0 0,0 0,1 0,-1 0,0 0,1 0,-1 0,0-1,1 1,-1 0,0 0,0 0,1 0,-1 0,0 0,0 0,1-1,-1 1,0 0,0 0,1 0,-1-1,0 1,0 0,0 0,0 0,1-1,-1 1,0 0,0-1,0 1,0 0,0 0,0-1,0 1,0 0,4-17,-4 17,3-45,-2-1,-1 1,-4-5,1-43,2 50,0-8,4-39,-1 74,0-1,1 1,1 0,1 0,0 0,1 0,4-6,0 1,27-53,3 0,26-31,-46 77,-1-2,-2-1,-1 0,-1-1,-2 0,2-10,-1-1,-2 0,-2-1,2-26,-7 36,3 0,0 0,12-26,-9 26,-1 1,-1-2,2-21,1-35,-2 12,2-78,-12 95,3 0,3-1,6-18,25-138,6-29,-28 184,15-31,-11 35,9-49,-14 27,-5 27,3 1,11-32,153-406,-142 414,4 2,4 2,10-11,-29 48,266-462,-269 462,3 1,1 2,1 0,2 2,1 1,2 1,1 1,1 2,2 0,13-7,-1-1,-2-3,-2-1,16-22,-37 37,0-1,2 1,0 0,10-5,-25 22,1 0,0 1,1 1,-1 0,1 0,0 0,0 1,1 1,-1 0,1 0,-1 1,2 1,21-2,-4 2</inkml:trace>
  <inkml:trace contextRef="#ctx0" brushRef="#br1" timeOffset="21211.533">4335 1244,'25'1,"-1"1,0 2,6 2,48 5,-74-10,3-1,1 1,-1-1,0 2,1-1,-1 1,0 0,2 1,-7-2,-1 0,1 0,0 0,-1 1,1-1,-1 0,0 0,1 1,-1-1,0 1,0-1,0 1,0 0,0-1,0 1,0 0,-1-1,1 1,0 0,-1 0,0 0,1 0,-1 0,0 0,0 0,0-1,0 1,0 0,-1 0,0 2,-2 6,0 0,-1 0,-1 0,0-1,0 1,0-1,-1-1,-1 1,0-1,-4 5,-18 24,23-28,1 0,0 1,0-1,1 1,0 0,0 1,2-1,-1 0,1 1,1 0,-1-1,2 10,-1 9</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6-01T16:06:10.578"/>
    </inkml:context>
    <inkml:brush xml:id="br0">
      <inkml:brushProperty name="width" value="0.05" units="cm"/>
      <inkml:brushProperty name="height" value="0.05" units="cm"/>
      <inkml:brushProperty name="color" value="#FF0066"/>
      <inkml:brushProperty name="ignorePressure" value="1"/>
    </inkml:brush>
  </inkml:definitions>
  <inkml:trace contextRef="#ctx0" brushRef="#br0">2164 1,'0'4,"0"0,-1 1,0-1,0 0,-1 1,1-1,-1 0,0 0,0 0,0 0,0 0,-1-1,0 1,1-1,-1 0,-1 1,1-1,0 0,-1-1,0 1,-13 9,-1 0,-1-2,-15 7,7-3,-41 23,1 3,2 3,2 3,-11 13,-95 90,-166 139,217-195,-125 74,133-101,-123 80,189-115,1 2,1 3,2 0,1 4,24-22,0 1,2 1,0 0,1 0,1 2,1-1,-1 6,-16 45,-7 42,21-68,-6 27,3 0,3 1,0 46,5 19,8 68,2 309,-6-447,-2-13</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6-01T16:12:26.516"/>
    </inkml:context>
    <inkml:brush xml:id="br0">
      <inkml:brushProperty name="width" value="0.1" units="cm"/>
      <inkml:brushProperty name="height" value="0.1" units="cm"/>
      <inkml:brushProperty name="color" value="#66CC00"/>
      <inkml:brushProperty name="ignorePressure" value="1"/>
    </inkml:brush>
  </inkml:definitions>
  <inkml:trace contextRef="#ctx0" brushRef="#br0">5556 582,'-15'-1,"0"0,0-1,0-1,1 0,-1-1,1 0,-2-2,-30-13,-21-14,23 12,-127-65,55 26,-110-40,130 69,-2 3,-69-9,-203-21,235 39,-254-31,249 39,-113 6,227 6,-59 0,0 3,1 5,-74 16,-74 33,-64 32,192-58,-1-3,-1-6,-31 1,-36-3,-113-3,-244-17,267-3,193 1,0-4,1-3,0-2,-11-6,28-1,13-1</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1279A-4EA7-4172-827B-24233E15437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197F1C6-825E-43E4-991E-3DC02E6627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D2C7CE5-11E6-4C83-B8A8-B02608C1DAEB}"/>
              </a:ext>
            </a:extLst>
          </p:cNvPr>
          <p:cNvSpPr>
            <a:spLocks noGrp="1"/>
          </p:cNvSpPr>
          <p:nvPr>
            <p:ph type="dt" sz="half" idx="10"/>
          </p:nvPr>
        </p:nvSpPr>
        <p:spPr/>
        <p:txBody>
          <a:bodyPr/>
          <a:lstStyle/>
          <a:p>
            <a:fld id="{F67FC2CF-4B53-408D-A119-B5893DBCFB51}" type="datetimeFigureOut">
              <a:rPr lang="en-US" smtClean="0"/>
              <a:t>6/4/2018</a:t>
            </a:fld>
            <a:endParaRPr lang="en-US"/>
          </a:p>
        </p:txBody>
      </p:sp>
      <p:sp>
        <p:nvSpPr>
          <p:cNvPr id="5" name="Footer Placeholder 4">
            <a:extLst>
              <a:ext uri="{FF2B5EF4-FFF2-40B4-BE49-F238E27FC236}">
                <a16:creationId xmlns:a16="http://schemas.microsoft.com/office/drawing/2014/main" id="{2F527D4A-C4E4-4064-B2E1-A120BC02A6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427FB9-13EF-469F-B13B-C22A54DE3DD2}"/>
              </a:ext>
            </a:extLst>
          </p:cNvPr>
          <p:cNvSpPr>
            <a:spLocks noGrp="1"/>
          </p:cNvSpPr>
          <p:nvPr>
            <p:ph type="sldNum" sz="quarter" idx="12"/>
          </p:nvPr>
        </p:nvSpPr>
        <p:spPr/>
        <p:txBody>
          <a:bodyPr/>
          <a:lstStyle/>
          <a:p>
            <a:fld id="{4591C946-771B-46EA-9C55-D841CEF1EAAC}" type="slidenum">
              <a:rPr lang="en-US" smtClean="0"/>
              <a:t>‹#›</a:t>
            </a:fld>
            <a:endParaRPr lang="en-US"/>
          </a:p>
        </p:txBody>
      </p:sp>
    </p:spTree>
    <p:extLst>
      <p:ext uri="{BB962C8B-B14F-4D97-AF65-F5344CB8AC3E}">
        <p14:creationId xmlns:p14="http://schemas.microsoft.com/office/powerpoint/2010/main" val="3363761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8701A-0A52-4FA9-B8EB-E67E8BCE7EC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DDF75A4-4545-46A4-8F9F-892144926ED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D6F6E12-8C3C-4FD6-9D7E-BD9ACC525971}"/>
              </a:ext>
            </a:extLst>
          </p:cNvPr>
          <p:cNvSpPr>
            <a:spLocks noGrp="1"/>
          </p:cNvSpPr>
          <p:nvPr>
            <p:ph type="dt" sz="half" idx="10"/>
          </p:nvPr>
        </p:nvSpPr>
        <p:spPr/>
        <p:txBody>
          <a:bodyPr/>
          <a:lstStyle/>
          <a:p>
            <a:fld id="{F67FC2CF-4B53-408D-A119-B5893DBCFB51}" type="datetimeFigureOut">
              <a:rPr lang="en-US" smtClean="0"/>
              <a:t>6/4/2018</a:t>
            </a:fld>
            <a:endParaRPr lang="en-US"/>
          </a:p>
        </p:txBody>
      </p:sp>
      <p:sp>
        <p:nvSpPr>
          <p:cNvPr id="5" name="Footer Placeholder 4">
            <a:extLst>
              <a:ext uri="{FF2B5EF4-FFF2-40B4-BE49-F238E27FC236}">
                <a16:creationId xmlns:a16="http://schemas.microsoft.com/office/drawing/2014/main" id="{BBE164D3-1760-461C-8044-63C127753D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4D1038-BE55-4EA1-ACC4-C01A75AA34C8}"/>
              </a:ext>
            </a:extLst>
          </p:cNvPr>
          <p:cNvSpPr>
            <a:spLocks noGrp="1"/>
          </p:cNvSpPr>
          <p:nvPr>
            <p:ph type="sldNum" sz="quarter" idx="12"/>
          </p:nvPr>
        </p:nvSpPr>
        <p:spPr/>
        <p:txBody>
          <a:bodyPr/>
          <a:lstStyle/>
          <a:p>
            <a:fld id="{4591C946-771B-46EA-9C55-D841CEF1EAAC}" type="slidenum">
              <a:rPr lang="en-US" smtClean="0"/>
              <a:t>‹#›</a:t>
            </a:fld>
            <a:endParaRPr lang="en-US"/>
          </a:p>
        </p:txBody>
      </p:sp>
    </p:spTree>
    <p:extLst>
      <p:ext uri="{BB962C8B-B14F-4D97-AF65-F5344CB8AC3E}">
        <p14:creationId xmlns:p14="http://schemas.microsoft.com/office/powerpoint/2010/main" val="2669878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BCD611-3921-4448-9197-931E46121F4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0EE1A39-0A38-4C8D-961F-64428F4AA55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B0FBCE-644F-4862-9C50-B41A2B9E0970}"/>
              </a:ext>
            </a:extLst>
          </p:cNvPr>
          <p:cNvSpPr>
            <a:spLocks noGrp="1"/>
          </p:cNvSpPr>
          <p:nvPr>
            <p:ph type="dt" sz="half" idx="10"/>
          </p:nvPr>
        </p:nvSpPr>
        <p:spPr/>
        <p:txBody>
          <a:bodyPr/>
          <a:lstStyle/>
          <a:p>
            <a:fld id="{F67FC2CF-4B53-408D-A119-B5893DBCFB51}" type="datetimeFigureOut">
              <a:rPr lang="en-US" smtClean="0"/>
              <a:t>6/4/2018</a:t>
            </a:fld>
            <a:endParaRPr lang="en-US"/>
          </a:p>
        </p:txBody>
      </p:sp>
      <p:sp>
        <p:nvSpPr>
          <p:cNvPr id="5" name="Footer Placeholder 4">
            <a:extLst>
              <a:ext uri="{FF2B5EF4-FFF2-40B4-BE49-F238E27FC236}">
                <a16:creationId xmlns:a16="http://schemas.microsoft.com/office/drawing/2014/main" id="{399CAC6C-28AB-4BCD-8504-377B59F30B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BDC0A3-493A-42D2-9381-7277073C1F18}"/>
              </a:ext>
            </a:extLst>
          </p:cNvPr>
          <p:cNvSpPr>
            <a:spLocks noGrp="1"/>
          </p:cNvSpPr>
          <p:nvPr>
            <p:ph type="sldNum" sz="quarter" idx="12"/>
          </p:nvPr>
        </p:nvSpPr>
        <p:spPr/>
        <p:txBody>
          <a:bodyPr/>
          <a:lstStyle/>
          <a:p>
            <a:fld id="{4591C946-771B-46EA-9C55-D841CEF1EAAC}" type="slidenum">
              <a:rPr lang="en-US" smtClean="0"/>
              <a:t>‹#›</a:t>
            </a:fld>
            <a:endParaRPr lang="en-US"/>
          </a:p>
        </p:txBody>
      </p:sp>
    </p:spTree>
    <p:extLst>
      <p:ext uri="{BB962C8B-B14F-4D97-AF65-F5344CB8AC3E}">
        <p14:creationId xmlns:p14="http://schemas.microsoft.com/office/powerpoint/2010/main" val="2521673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05C49-7110-4B71-9C75-8C208A52816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902C1FF-C670-4C7D-87FE-75C474E519D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5F1FB6-E256-402E-9125-A7EBBF9882B1}"/>
              </a:ext>
            </a:extLst>
          </p:cNvPr>
          <p:cNvSpPr>
            <a:spLocks noGrp="1"/>
          </p:cNvSpPr>
          <p:nvPr>
            <p:ph type="dt" sz="half" idx="10"/>
          </p:nvPr>
        </p:nvSpPr>
        <p:spPr/>
        <p:txBody>
          <a:bodyPr/>
          <a:lstStyle/>
          <a:p>
            <a:fld id="{F67FC2CF-4B53-408D-A119-B5893DBCFB51}" type="datetimeFigureOut">
              <a:rPr lang="en-US" smtClean="0"/>
              <a:t>6/4/2018</a:t>
            </a:fld>
            <a:endParaRPr lang="en-US"/>
          </a:p>
        </p:txBody>
      </p:sp>
      <p:sp>
        <p:nvSpPr>
          <p:cNvPr id="5" name="Footer Placeholder 4">
            <a:extLst>
              <a:ext uri="{FF2B5EF4-FFF2-40B4-BE49-F238E27FC236}">
                <a16:creationId xmlns:a16="http://schemas.microsoft.com/office/drawing/2014/main" id="{851E8421-B653-439A-85EC-183B340EF6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B1F359-D888-42C5-B8F5-007583E16014}"/>
              </a:ext>
            </a:extLst>
          </p:cNvPr>
          <p:cNvSpPr>
            <a:spLocks noGrp="1"/>
          </p:cNvSpPr>
          <p:nvPr>
            <p:ph type="sldNum" sz="quarter" idx="12"/>
          </p:nvPr>
        </p:nvSpPr>
        <p:spPr/>
        <p:txBody>
          <a:bodyPr/>
          <a:lstStyle/>
          <a:p>
            <a:fld id="{4591C946-771B-46EA-9C55-D841CEF1EAAC}" type="slidenum">
              <a:rPr lang="en-US" smtClean="0"/>
              <a:t>‹#›</a:t>
            </a:fld>
            <a:endParaRPr lang="en-US"/>
          </a:p>
        </p:txBody>
      </p:sp>
    </p:spTree>
    <p:extLst>
      <p:ext uri="{BB962C8B-B14F-4D97-AF65-F5344CB8AC3E}">
        <p14:creationId xmlns:p14="http://schemas.microsoft.com/office/powerpoint/2010/main" val="2795110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9950E-33BC-46DD-99EA-3F081DEFA7A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526A9A8-E3E8-4308-A0ED-04B66081C2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099EFAC-57A4-43CC-9113-58E0E91A8BE4}"/>
              </a:ext>
            </a:extLst>
          </p:cNvPr>
          <p:cNvSpPr>
            <a:spLocks noGrp="1"/>
          </p:cNvSpPr>
          <p:nvPr>
            <p:ph type="dt" sz="half" idx="10"/>
          </p:nvPr>
        </p:nvSpPr>
        <p:spPr/>
        <p:txBody>
          <a:bodyPr/>
          <a:lstStyle/>
          <a:p>
            <a:fld id="{F67FC2CF-4B53-408D-A119-B5893DBCFB51}" type="datetimeFigureOut">
              <a:rPr lang="en-US" smtClean="0"/>
              <a:t>6/4/2018</a:t>
            </a:fld>
            <a:endParaRPr lang="en-US"/>
          </a:p>
        </p:txBody>
      </p:sp>
      <p:sp>
        <p:nvSpPr>
          <p:cNvPr id="5" name="Footer Placeholder 4">
            <a:extLst>
              <a:ext uri="{FF2B5EF4-FFF2-40B4-BE49-F238E27FC236}">
                <a16:creationId xmlns:a16="http://schemas.microsoft.com/office/drawing/2014/main" id="{A1FA74E4-A652-45EE-AEB7-18F1C0E4F4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2AA1E8-3D98-47EC-BDD8-9718D76784CF}"/>
              </a:ext>
            </a:extLst>
          </p:cNvPr>
          <p:cNvSpPr>
            <a:spLocks noGrp="1"/>
          </p:cNvSpPr>
          <p:nvPr>
            <p:ph type="sldNum" sz="quarter" idx="12"/>
          </p:nvPr>
        </p:nvSpPr>
        <p:spPr/>
        <p:txBody>
          <a:bodyPr/>
          <a:lstStyle/>
          <a:p>
            <a:fld id="{4591C946-771B-46EA-9C55-D841CEF1EAAC}" type="slidenum">
              <a:rPr lang="en-US" smtClean="0"/>
              <a:t>‹#›</a:t>
            </a:fld>
            <a:endParaRPr lang="en-US"/>
          </a:p>
        </p:txBody>
      </p:sp>
    </p:spTree>
    <p:extLst>
      <p:ext uri="{BB962C8B-B14F-4D97-AF65-F5344CB8AC3E}">
        <p14:creationId xmlns:p14="http://schemas.microsoft.com/office/powerpoint/2010/main" val="3703966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647B8-F5A2-419B-B4F5-C8C12EE628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725C91-C63F-479A-A47A-19B3A637CDC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8FE5081-537A-4F2B-B99E-8387960CE5E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0F2297A-D4EF-47CF-8D39-6EB659203435}"/>
              </a:ext>
            </a:extLst>
          </p:cNvPr>
          <p:cNvSpPr>
            <a:spLocks noGrp="1"/>
          </p:cNvSpPr>
          <p:nvPr>
            <p:ph type="dt" sz="half" idx="10"/>
          </p:nvPr>
        </p:nvSpPr>
        <p:spPr/>
        <p:txBody>
          <a:bodyPr/>
          <a:lstStyle/>
          <a:p>
            <a:fld id="{F67FC2CF-4B53-408D-A119-B5893DBCFB51}" type="datetimeFigureOut">
              <a:rPr lang="en-US" smtClean="0"/>
              <a:t>6/4/2018</a:t>
            </a:fld>
            <a:endParaRPr lang="en-US"/>
          </a:p>
        </p:txBody>
      </p:sp>
      <p:sp>
        <p:nvSpPr>
          <p:cNvPr id="6" name="Footer Placeholder 5">
            <a:extLst>
              <a:ext uri="{FF2B5EF4-FFF2-40B4-BE49-F238E27FC236}">
                <a16:creationId xmlns:a16="http://schemas.microsoft.com/office/drawing/2014/main" id="{2B78DCE5-3E1F-4F5F-8995-D9E440F270F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AD8BC3-CD8D-491A-81E9-70A3BDDBA311}"/>
              </a:ext>
            </a:extLst>
          </p:cNvPr>
          <p:cNvSpPr>
            <a:spLocks noGrp="1"/>
          </p:cNvSpPr>
          <p:nvPr>
            <p:ph type="sldNum" sz="quarter" idx="12"/>
          </p:nvPr>
        </p:nvSpPr>
        <p:spPr/>
        <p:txBody>
          <a:bodyPr/>
          <a:lstStyle/>
          <a:p>
            <a:fld id="{4591C946-771B-46EA-9C55-D841CEF1EAAC}" type="slidenum">
              <a:rPr lang="en-US" smtClean="0"/>
              <a:t>‹#›</a:t>
            </a:fld>
            <a:endParaRPr lang="en-US"/>
          </a:p>
        </p:txBody>
      </p:sp>
    </p:spTree>
    <p:extLst>
      <p:ext uri="{BB962C8B-B14F-4D97-AF65-F5344CB8AC3E}">
        <p14:creationId xmlns:p14="http://schemas.microsoft.com/office/powerpoint/2010/main" val="3236116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076F19-E576-4A94-8CDE-C45CB34AADE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937580F-8A96-4FEF-A88A-8EF2A87456F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DA525E0-DA75-4588-AEFA-CBCBE869BCE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83855BB-A5C4-4E45-9415-F60E6E3D03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62D6B4C-F2B5-4DF7-87F6-E2D83C84482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D3DBDCC-8B6E-4130-8421-605390F350DA}"/>
              </a:ext>
            </a:extLst>
          </p:cNvPr>
          <p:cNvSpPr>
            <a:spLocks noGrp="1"/>
          </p:cNvSpPr>
          <p:nvPr>
            <p:ph type="dt" sz="half" idx="10"/>
          </p:nvPr>
        </p:nvSpPr>
        <p:spPr/>
        <p:txBody>
          <a:bodyPr/>
          <a:lstStyle/>
          <a:p>
            <a:fld id="{F67FC2CF-4B53-408D-A119-B5893DBCFB51}" type="datetimeFigureOut">
              <a:rPr lang="en-US" smtClean="0"/>
              <a:t>6/4/2018</a:t>
            </a:fld>
            <a:endParaRPr lang="en-US"/>
          </a:p>
        </p:txBody>
      </p:sp>
      <p:sp>
        <p:nvSpPr>
          <p:cNvPr id="8" name="Footer Placeholder 7">
            <a:extLst>
              <a:ext uri="{FF2B5EF4-FFF2-40B4-BE49-F238E27FC236}">
                <a16:creationId xmlns:a16="http://schemas.microsoft.com/office/drawing/2014/main" id="{AA92AE0F-27AF-48C2-AC49-9E045EED79E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02963DA-771A-4ED2-ABC0-595BB921A780}"/>
              </a:ext>
            </a:extLst>
          </p:cNvPr>
          <p:cNvSpPr>
            <a:spLocks noGrp="1"/>
          </p:cNvSpPr>
          <p:nvPr>
            <p:ph type="sldNum" sz="quarter" idx="12"/>
          </p:nvPr>
        </p:nvSpPr>
        <p:spPr/>
        <p:txBody>
          <a:bodyPr/>
          <a:lstStyle/>
          <a:p>
            <a:fld id="{4591C946-771B-46EA-9C55-D841CEF1EAAC}" type="slidenum">
              <a:rPr lang="en-US" smtClean="0"/>
              <a:t>‹#›</a:t>
            </a:fld>
            <a:endParaRPr lang="en-US"/>
          </a:p>
        </p:txBody>
      </p:sp>
    </p:spTree>
    <p:extLst>
      <p:ext uri="{BB962C8B-B14F-4D97-AF65-F5344CB8AC3E}">
        <p14:creationId xmlns:p14="http://schemas.microsoft.com/office/powerpoint/2010/main" val="3902807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2058B0-0332-4A7E-8C5D-8B46CEE6972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92C0C59-71A4-4301-8553-A7608AC1DCF5}"/>
              </a:ext>
            </a:extLst>
          </p:cNvPr>
          <p:cNvSpPr>
            <a:spLocks noGrp="1"/>
          </p:cNvSpPr>
          <p:nvPr>
            <p:ph type="dt" sz="half" idx="10"/>
          </p:nvPr>
        </p:nvSpPr>
        <p:spPr/>
        <p:txBody>
          <a:bodyPr/>
          <a:lstStyle/>
          <a:p>
            <a:fld id="{F67FC2CF-4B53-408D-A119-B5893DBCFB51}" type="datetimeFigureOut">
              <a:rPr lang="en-US" smtClean="0"/>
              <a:t>6/4/2018</a:t>
            </a:fld>
            <a:endParaRPr lang="en-US"/>
          </a:p>
        </p:txBody>
      </p:sp>
      <p:sp>
        <p:nvSpPr>
          <p:cNvPr id="4" name="Footer Placeholder 3">
            <a:extLst>
              <a:ext uri="{FF2B5EF4-FFF2-40B4-BE49-F238E27FC236}">
                <a16:creationId xmlns:a16="http://schemas.microsoft.com/office/drawing/2014/main" id="{F08D80CB-1100-44AC-9596-949386C275E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4E78DDE-D977-40C7-8150-71A89123999B}"/>
              </a:ext>
            </a:extLst>
          </p:cNvPr>
          <p:cNvSpPr>
            <a:spLocks noGrp="1"/>
          </p:cNvSpPr>
          <p:nvPr>
            <p:ph type="sldNum" sz="quarter" idx="12"/>
          </p:nvPr>
        </p:nvSpPr>
        <p:spPr/>
        <p:txBody>
          <a:bodyPr/>
          <a:lstStyle/>
          <a:p>
            <a:fld id="{4591C946-771B-46EA-9C55-D841CEF1EAAC}" type="slidenum">
              <a:rPr lang="en-US" smtClean="0"/>
              <a:t>‹#›</a:t>
            </a:fld>
            <a:endParaRPr lang="en-US"/>
          </a:p>
        </p:txBody>
      </p:sp>
    </p:spTree>
    <p:extLst>
      <p:ext uri="{BB962C8B-B14F-4D97-AF65-F5344CB8AC3E}">
        <p14:creationId xmlns:p14="http://schemas.microsoft.com/office/powerpoint/2010/main" val="1718113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0AEC04-358B-446A-9F72-AFC4FA826D2E}"/>
              </a:ext>
            </a:extLst>
          </p:cNvPr>
          <p:cNvSpPr>
            <a:spLocks noGrp="1"/>
          </p:cNvSpPr>
          <p:nvPr>
            <p:ph type="dt" sz="half" idx="10"/>
          </p:nvPr>
        </p:nvSpPr>
        <p:spPr/>
        <p:txBody>
          <a:bodyPr/>
          <a:lstStyle/>
          <a:p>
            <a:fld id="{F67FC2CF-4B53-408D-A119-B5893DBCFB51}" type="datetimeFigureOut">
              <a:rPr lang="en-US" smtClean="0"/>
              <a:t>6/4/2018</a:t>
            </a:fld>
            <a:endParaRPr lang="en-US"/>
          </a:p>
        </p:txBody>
      </p:sp>
      <p:sp>
        <p:nvSpPr>
          <p:cNvPr id="3" name="Footer Placeholder 2">
            <a:extLst>
              <a:ext uri="{FF2B5EF4-FFF2-40B4-BE49-F238E27FC236}">
                <a16:creationId xmlns:a16="http://schemas.microsoft.com/office/drawing/2014/main" id="{98899B13-782B-4267-B985-499EDF79260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C531DD1-B1A9-46DE-8B3E-9F2D172AE0E5}"/>
              </a:ext>
            </a:extLst>
          </p:cNvPr>
          <p:cNvSpPr>
            <a:spLocks noGrp="1"/>
          </p:cNvSpPr>
          <p:nvPr>
            <p:ph type="sldNum" sz="quarter" idx="12"/>
          </p:nvPr>
        </p:nvSpPr>
        <p:spPr/>
        <p:txBody>
          <a:bodyPr/>
          <a:lstStyle/>
          <a:p>
            <a:fld id="{4591C946-771B-46EA-9C55-D841CEF1EAAC}" type="slidenum">
              <a:rPr lang="en-US" smtClean="0"/>
              <a:t>‹#›</a:t>
            </a:fld>
            <a:endParaRPr lang="en-US"/>
          </a:p>
        </p:txBody>
      </p:sp>
    </p:spTree>
    <p:extLst>
      <p:ext uri="{BB962C8B-B14F-4D97-AF65-F5344CB8AC3E}">
        <p14:creationId xmlns:p14="http://schemas.microsoft.com/office/powerpoint/2010/main" val="1140189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2B883-EAF0-4259-970C-06215DFAFFD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7035D43-81DF-4C6B-A57C-C0F056BB90E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8E3D77D-806C-4245-B6D7-817041324C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5D61135-E810-46F7-9A6F-A9B406D9876B}"/>
              </a:ext>
            </a:extLst>
          </p:cNvPr>
          <p:cNvSpPr>
            <a:spLocks noGrp="1"/>
          </p:cNvSpPr>
          <p:nvPr>
            <p:ph type="dt" sz="half" idx="10"/>
          </p:nvPr>
        </p:nvSpPr>
        <p:spPr/>
        <p:txBody>
          <a:bodyPr/>
          <a:lstStyle/>
          <a:p>
            <a:fld id="{F67FC2CF-4B53-408D-A119-B5893DBCFB51}" type="datetimeFigureOut">
              <a:rPr lang="en-US" smtClean="0"/>
              <a:t>6/4/2018</a:t>
            </a:fld>
            <a:endParaRPr lang="en-US"/>
          </a:p>
        </p:txBody>
      </p:sp>
      <p:sp>
        <p:nvSpPr>
          <p:cNvPr id="6" name="Footer Placeholder 5">
            <a:extLst>
              <a:ext uri="{FF2B5EF4-FFF2-40B4-BE49-F238E27FC236}">
                <a16:creationId xmlns:a16="http://schemas.microsoft.com/office/drawing/2014/main" id="{CF42570C-CF68-4476-ADD6-5C50558F432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EDCF5B-DA72-4445-9388-ACE475D86C0E}"/>
              </a:ext>
            </a:extLst>
          </p:cNvPr>
          <p:cNvSpPr>
            <a:spLocks noGrp="1"/>
          </p:cNvSpPr>
          <p:nvPr>
            <p:ph type="sldNum" sz="quarter" idx="12"/>
          </p:nvPr>
        </p:nvSpPr>
        <p:spPr/>
        <p:txBody>
          <a:bodyPr/>
          <a:lstStyle/>
          <a:p>
            <a:fld id="{4591C946-771B-46EA-9C55-D841CEF1EAAC}" type="slidenum">
              <a:rPr lang="en-US" smtClean="0"/>
              <a:t>‹#›</a:t>
            </a:fld>
            <a:endParaRPr lang="en-US"/>
          </a:p>
        </p:txBody>
      </p:sp>
    </p:spTree>
    <p:extLst>
      <p:ext uri="{BB962C8B-B14F-4D97-AF65-F5344CB8AC3E}">
        <p14:creationId xmlns:p14="http://schemas.microsoft.com/office/powerpoint/2010/main" val="1884199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221FC0-22CB-4CEE-A003-78C6485B93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D8E545B-5001-42F9-BD5A-3563DE31DAA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28D048E-4085-4775-90ED-3CC352E949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7E4D651-CF92-48FD-B37B-4D99CE67C04F}"/>
              </a:ext>
            </a:extLst>
          </p:cNvPr>
          <p:cNvSpPr>
            <a:spLocks noGrp="1"/>
          </p:cNvSpPr>
          <p:nvPr>
            <p:ph type="dt" sz="half" idx="10"/>
          </p:nvPr>
        </p:nvSpPr>
        <p:spPr/>
        <p:txBody>
          <a:bodyPr/>
          <a:lstStyle/>
          <a:p>
            <a:fld id="{F67FC2CF-4B53-408D-A119-B5893DBCFB51}" type="datetimeFigureOut">
              <a:rPr lang="en-US" smtClean="0"/>
              <a:t>6/4/2018</a:t>
            </a:fld>
            <a:endParaRPr lang="en-US"/>
          </a:p>
        </p:txBody>
      </p:sp>
      <p:sp>
        <p:nvSpPr>
          <p:cNvPr id="6" name="Footer Placeholder 5">
            <a:extLst>
              <a:ext uri="{FF2B5EF4-FFF2-40B4-BE49-F238E27FC236}">
                <a16:creationId xmlns:a16="http://schemas.microsoft.com/office/drawing/2014/main" id="{F6C1C2B3-4183-4447-9E6B-3DF42CB259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0FC5745-334B-4B8B-A591-E13FB0BA3396}"/>
              </a:ext>
            </a:extLst>
          </p:cNvPr>
          <p:cNvSpPr>
            <a:spLocks noGrp="1"/>
          </p:cNvSpPr>
          <p:nvPr>
            <p:ph type="sldNum" sz="quarter" idx="12"/>
          </p:nvPr>
        </p:nvSpPr>
        <p:spPr/>
        <p:txBody>
          <a:bodyPr/>
          <a:lstStyle/>
          <a:p>
            <a:fld id="{4591C946-771B-46EA-9C55-D841CEF1EAAC}" type="slidenum">
              <a:rPr lang="en-US" smtClean="0"/>
              <a:t>‹#›</a:t>
            </a:fld>
            <a:endParaRPr lang="en-US"/>
          </a:p>
        </p:txBody>
      </p:sp>
    </p:spTree>
    <p:extLst>
      <p:ext uri="{BB962C8B-B14F-4D97-AF65-F5344CB8AC3E}">
        <p14:creationId xmlns:p14="http://schemas.microsoft.com/office/powerpoint/2010/main" val="3106565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233F75-250D-4425-9B40-58E0EA47CF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184682C-6F06-4B09-8BE8-877DD1D2AF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9F29C1-063C-4663-B25E-A6BCD989218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7FC2CF-4B53-408D-A119-B5893DBCFB51}" type="datetimeFigureOut">
              <a:rPr lang="en-US" smtClean="0"/>
              <a:t>6/4/2018</a:t>
            </a:fld>
            <a:endParaRPr lang="en-US"/>
          </a:p>
        </p:txBody>
      </p:sp>
      <p:sp>
        <p:nvSpPr>
          <p:cNvPr id="5" name="Footer Placeholder 4">
            <a:extLst>
              <a:ext uri="{FF2B5EF4-FFF2-40B4-BE49-F238E27FC236}">
                <a16:creationId xmlns:a16="http://schemas.microsoft.com/office/drawing/2014/main" id="{EAAB8C45-07F4-41F9-B67B-78DC6996B7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3C0EA7F-6C5D-40FB-B070-49F44FF297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91C946-771B-46EA-9C55-D841CEF1EAAC}" type="slidenum">
              <a:rPr lang="en-US" smtClean="0"/>
              <a:t>‹#›</a:t>
            </a:fld>
            <a:endParaRPr lang="en-US"/>
          </a:p>
        </p:txBody>
      </p:sp>
    </p:spTree>
    <p:extLst>
      <p:ext uri="{BB962C8B-B14F-4D97-AF65-F5344CB8AC3E}">
        <p14:creationId xmlns:p14="http://schemas.microsoft.com/office/powerpoint/2010/main" val="36297730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oleObject" Target="../embeddings/oleObject1.bin"/><Relationship Id="rId7" Type="http://schemas.openxmlformats.org/officeDocument/2006/relationships/customXml" Target="../ink/ink1.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5.png"/><Relationship Id="rId4" Type="http://schemas.openxmlformats.org/officeDocument/2006/relationships/image" Target="../media/image1.wmf"/><Relationship Id="rId9" Type="http://schemas.openxmlformats.org/officeDocument/2006/relationships/customXml" Target="../ink/ink2.xml"/></Relationships>
</file>

<file path=ppt/slides/_rels/slide2.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5.wmf"/><Relationship Id="rId11" Type="http://schemas.openxmlformats.org/officeDocument/2006/relationships/image" Target="../media/image10.png"/><Relationship Id="rId5" Type="http://schemas.openxmlformats.org/officeDocument/2006/relationships/oleObject" Target="../embeddings/oleObject3.bin"/><Relationship Id="rId10" Type="http://schemas.openxmlformats.org/officeDocument/2006/relationships/customXml" Target="../ink/ink3.xml"/><Relationship Id="rId4" Type="http://schemas.openxmlformats.org/officeDocument/2006/relationships/image" Target="../media/image4.wmf"/><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11.png"/><Relationship Id="rId7" Type="http://schemas.openxmlformats.org/officeDocument/2006/relationships/image" Target="../media/image8.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9.wmf"/></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customXml" Target="../ink/ink5.xml"/><Relationship Id="rId5" Type="http://schemas.openxmlformats.org/officeDocument/2006/relationships/image" Target="../media/image16.png"/><Relationship Id="rId4" Type="http://schemas.openxmlformats.org/officeDocument/2006/relationships/customXml" Target="../ink/ink4.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16.wmf"/></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image" Target="../media/image17.wmf"/><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customXml" Target="../ink/ink7.xml"/><Relationship Id="rId11" Type="http://schemas.openxmlformats.org/officeDocument/2006/relationships/image" Target="../media/image1.wmf"/><Relationship Id="rId5" Type="http://schemas.openxmlformats.org/officeDocument/2006/relationships/image" Target="../media/image21.png"/><Relationship Id="rId10" Type="http://schemas.openxmlformats.org/officeDocument/2006/relationships/oleObject" Target="../embeddings/oleObject1.bin"/><Relationship Id="rId4" Type="http://schemas.openxmlformats.org/officeDocument/2006/relationships/customXml" Target="../ink/ink6.xml"/><Relationship Id="rId9" Type="http://schemas.openxmlformats.org/officeDocument/2006/relationships/image" Target="../media/image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EF9B2-7688-4765-A1F8-11D3969227BA}"/>
              </a:ext>
            </a:extLst>
          </p:cNvPr>
          <p:cNvSpPr>
            <a:spLocks noGrp="1"/>
          </p:cNvSpPr>
          <p:nvPr>
            <p:ph type="ctrTitle"/>
          </p:nvPr>
        </p:nvSpPr>
        <p:spPr>
          <a:xfrm>
            <a:off x="1524000" y="386868"/>
            <a:ext cx="9144000" cy="676620"/>
          </a:xfrm>
        </p:spPr>
        <p:txBody>
          <a:bodyPr>
            <a:normAutofit/>
          </a:bodyPr>
          <a:lstStyle/>
          <a:p>
            <a:r>
              <a:rPr lang="en-US" sz="3600" b="1" u="sng" dirty="0">
                <a:latin typeface="+mn-lt"/>
              </a:rPr>
              <a:t>F.5 Entropy Transfer Mechanisms</a:t>
            </a:r>
          </a:p>
        </p:txBody>
      </p:sp>
      <p:sp>
        <p:nvSpPr>
          <p:cNvPr id="4" name="TextBox 3">
            <a:extLst>
              <a:ext uri="{FF2B5EF4-FFF2-40B4-BE49-F238E27FC236}">
                <a16:creationId xmlns:a16="http://schemas.microsoft.com/office/drawing/2014/main" id="{9F0316AA-C18F-4731-9B12-81CDE17FACE6}"/>
              </a:ext>
            </a:extLst>
          </p:cNvPr>
          <p:cNvSpPr txBox="1"/>
          <p:nvPr/>
        </p:nvSpPr>
        <p:spPr>
          <a:xfrm>
            <a:off x="439098" y="1311965"/>
            <a:ext cx="11313803" cy="646331"/>
          </a:xfrm>
          <a:prstGeom prst="rect">
            <a:avLst/>
          </a:prstGeom>
          <a:noFill/>
        </p:spPr>
        <p:txBody>
          <a:bodyPr wrap="none" rtlCol="0">
            <a:spAutoFit/>
          </a:bodyPr>
          <a:lstStyle/>
          <a:p>
            <a:r>
              <a:rPr lang="en-US" dirty="0"/>
              <a:t>There were two ways that energy could change: work and heat.  Let’s examine the effect that these two things have on</a:t>
            </a:r>
          </a:p>
          <a:p>
            <a:r>
              <a:rPr lang="en-US" dirty="0"/>
              <a:t>entropy.  </a:t>
            </a:r>
          </a:p>
        </p:txBody>
      </p:sp>
      <p:sp>
        <p:nvSpPr>
          <p:cNvPr id="5" name="TextBox 4">
            <a:extLst>
              <a:ext uri="{FF2B5EF4-FFF2-40B4-BE49-F238E27FC236}">
                <a16:creationId xmlns:a16="http://schemas.microsoft.com/office/drawing/2014/main" id="{8BB91771-06A3-4869-89C3-2E248D15C6B4}"/>
              </a:ext>
            </a:extLst>
          </p:cNvPr>
          <p:cNvSpPr txBox="1"/>
          <p:nvPr/>
        </p:nvSpPr>
        <p:spPr>
          <a:xfrm>
            <a:off x="439098" y="2051924"/>
            <a:ext cx="701410" cy="369332"/>
          </a:xfrm>
          <a:prstGeom prst="rect">
            <a:avLst/>
          </a:prstGeom>
          <a:noFill/>
        </p:spPr>
        <p:txBody>
          <a:bodyPr wrap="none" rtlCol="0">
            <a:spAutoFit/>
          </a:bodyPr>
          <a:lstStyle/>
          <a:p>
            <a:r>
              <a:rPr lang="en-US" b="1" dirty="0"/>
              <a:t>Work</a:t>
            </a:r>
          </a:p>
        </p:txBody>
      </p:sp>
      <p:sp>
        <p:nvSpPr>
          <p:cNvPr id="6" name="TextBox 5">
            <a:extLst>
              <a:ext uri="{FF2B5EF4-FFF2-40B4-BE49-F238E27FC236}">
                <a16:creationId xmlns:a16="http://schemas.microsoft.com/office/drawing/2014/main" id="{FF7F6553-DA13-485F-A928-CDCCBA7376CC}"/>
              </a:ext>
            </a:extLst>
          </p:cNvPr>
          <p:cNvSpPr txBox="1"/>
          <p:nvPr/>
        </p:nvSpPr>
        <p:spPr>
          <a:xfrm>
            <a:off x="439098" y="5628338"/>
            <a:ext cx="6836345" cy="923330"/>
          </a:xfrm>
          <a:prstGeom prst="rect">
            <a:avLst/>
          </a:prstGeom>
          <a:noFill/>
        </p:spPr>
        <p:txBody>
          <a:bodyPr wrap="square" rtlCol="0">
            <a:spAutoFit/>
          </a:bodyPr>
          <a:lstStyle/>
          <a:p>
            <a:r>
              <a:rPr lang="en-US" dirty="0"/>
              <a:t>As we can sort of observe, work does not fundamentally speed up or slow down the random oscillations of the particles in the object (the weight), and so it does not change the object’s entropy.</a:t>
            </a:r>
          </a:p>
        </p:txBody>
      </p:sp>
      <p:graphicFrame>
        <p:nvGraphicFramePr>
          <p:cNvPr id="14" name="Object 13">
            <a:extLst>
              <a:ext uri="{FF2B5EF4-FFF2-40B4-BE49-F238E27FC236}">
                <a16:creationId xmlns:a16="http://schemas.microsoft.com/office/drawing/2014/main" id="{6029D61F-6140-40F1-805B-696A527B943B}"/>
              </a:ext>
            </a:extLst>
          </p:cNvPr>
          <p:cNvGraphicFramePr>
            <a:graphicFrameLocks noChangeAspect="1"/>
          </p:cNvGraphicFramePr>
          <p:nvPr>
            <p:extLst>
              <p:ext uri="{D42A27DB-BD31-4B8C-83A1-F6EECF244321}">
                <p14:modId xmlns:p14="http://schemas.microsoft.com/office/powerpoint/2010/main" val="1033636846"/>
              </p:ext>
            </p:extLst>
          </p:nvPr>
        </p:nvGraphicFramePr>
        <p:xfrm>
          <a:off x="8020257" y="5864264"/>
          <a:ext cx="867896" cy="364238"/>
        </p:xfrm>
        <a:graphic>
          <a:graphicData uri="http://schemas.openxmlformats.org/presentationml/2006/ole">
            <mc:AlternateContent xmlns:mc="http://schemas.openxmlformats.org/markup-compatibility/2006">
              <mc:Choice xmlns:v="urn:schemas-microsoft-com:vml" Requires="v">
                <p:oleObj spid="_x0000_s1045" name="Equation" r:id="rId3" imgW="545760" imgH="228600" progId="Equation.DSMT4">
                  <p:embed/>
                </p:oleObj>
              </mc:Choice>
              <mc:Fallback>
                <p:oleObj name="Equation" r:id="rId3" imgW="545760" imgH="228600" progId="Equation.DSMT4">
                  <p:embed/>
                  <p:pic>
                    <p:nvPicPr>
                      <p:cNvPr id="13" name="Object 12">
                        <a:extLst>
                          <a:ext uri="{FF2B5EF4-FFF2-40B4-BE49-F238E27FC236}">
                            <a16:creationId xmlns:a16="http://schemas.microsoft.com/office/drawing/2014/main" id="{4B102902-FDD6-4E85-A6D8-B8226F3EF70A}"/>
                          </a:ext>
                        </a:extLst>
                      </p:cNvPr>
                      <p:cNvPicPr/>
                      <p:nvPr/>
                    </p:nvPicPr>
                    <p:blipFill>
                      <a:blip r:embed="rId4"/>
                      <a:stretch>
                        <a:fillRect/>
                      </a:stretch>
                    </p:blipFill>
                    <p:spPr>
                      <a:xfrm>
                        <a:off x="8020257" y="5864264"/>
                        <a:ext cx="867896" cy="364238"/>
                      </a:xfrm>
                      <a:prstGeom prst="rect">
                        <a:avLst/>
                      </a:prstGeom>
                      <a:solidFill>
                        <a:srgbClr val="CCFFCC"/>
                      </a:solidFill>
                    </p:spPr>
                  </p:pic>
                </p:oleObj>
              </mc:Fallback>
            </mc:AlternateContent>
          </a:graphicData>
        </a:graphic>
      </p:graphicFrame>
      <p:pic>
        <p:nvPicPr>
          <p:cNvPr id="3" name="Picture 2">
            <a:extLst>
              <a:ext uri="{FF2B5EF4-FFF2-40B4-BE49-F238E27FC236}">
                <a16:creationId xmlns:a16="http://schemas.microsoft.com/office/drawing/2014/main" id="{5640FB0C-76DA-471A-A1D2-18C0C9A160D4}"/>
              </a:ext>
            </a:extLst>
          </p:cNvPr>
          <p:cNvPicPr>
            <a:picLocks noChangeAspect="1"/>
          </p:cNvPicPr>
          <p:nvPr/>
        </p:nvPicPr>
        <p:blipFill>
          <a:blip r:embed="rId5"/>
          <a:stretch>
            <a:fillRect/>
          </a:stretch>
        </p:blipFill>
        <p:spPr>
          <a:xfrm>
            <a:off x="6557591" y="2551193"/>
            <a:ext cx="3848679" cy="2780003"/>
          </a:xfrm>
          <a:prstGeom prst="rect">
            <a:avLst/>
          </a:prstGeom>
        </p:spPr>
      </p:pic>
      <p:pic>
        <p:nvPicPr>
          <p:cNvPr id="15" name="Picture 14">
            <a:extLst>
              <a:ext uri="{FF2B5EF4-FFF2-40B4-BE49-F238E27FC236}">
                <a16:creationId xmlns:a16="http://schemas.microsoft.com/office/drawing/2014/main" id="{1996CCDC-F3D1-4F5D-A12F-2D1BA68ECFE2}"/>
              </a:ext>
            </a:extLst>
          </p:cNvPr>
          <p:cNvPicPr>
            <a:picLocks noChangeAspect="1"/>
          </p:cNvPicPr>
          <p:nvPr/>
        </p:nvPicPr>
        <p:blipFill>
          <a:blip r:embed="rId6"/>
          <a:stretch>
            <a:fillRect/>
          </a:stretch>
        </p:blipFill>
        <p:spPr>
          <a:xfrm>
            <a:off x="519162" y="2573127"/>
            <a:ext cx="3555881" cy="2768866"/>
          </a:xfrm>
          <a:prstGeom prst="rect">
            <a:avLst/>
          </a:prstGeom>
        </p:spPr>
      </p:pic>
      <p:cxnSp>
        <p:nvCxnSpPr>
          <p:cNvPr id="17" name="Straight Arrow Connector 16">
            <a:extLst>
              <a:ext uri="{FF2B5EF4-FFF2-40B4-BE49-F238E27FC236}">
                <a16:creationId xmlns:a16="http://schemas.microsoft.com/office/drawing/2014/main" id="{3CFD08BA-EEF7-4581-9640-5EA41871238B}"/>
              </a:ext>
            </a:extLst>
          </p:cNvPr>
          <p:cNvCxnSpPr/>
          <p:nvPr/>
        </p:nvCxnSpPr>
        <p:spPr>
          <a:xfrm>
            <a:off x="4492486" y="3757618"/>
            <a:ext cx="135172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p14="http://schemas.microsoft.com/office/powerpoint/2010/main">
        <mc:Choice Requires="p14">
          <p:contentPart p14:bwMode="auto" r:id="rId7">
            <p14:nvContentPartPr>
              <p14:cNvPr id="18" name="Ink 17">
                <a:extLst>
                  <a:ext uri="{FF2B5EF4-FFF2-40B4-BE49-F238E27FC236}">
                    <a16:creationId xmlns:a16="http://schemas.microsoft.com/office/drawing/2014/main" id="{358A3FF9-B5E3-4F8B-9044-AF2F7F725E55}"/>
                  </a:ext>
                </a:extLst>
              </p14:cNvPr>
              <p14:cNvContentPartPr/>
              <p14:nvPr/>
            </p14:nvContentPartPr>
            <p14:xfrm>
              <a:off x="2891520" y="2195953"/>
              <a:ext cx="1322640" cy="657720"/>
            </p14:xfrm>
          </p:contentPart>
        </mc:Choice>
        <mc:Fallback xmlns="">
          <p:pic>
            <p:nvPicPr>
              <p:cNvPr id="18" name="Ink 17">
                <a:extLst>
                  <a:ext uri="{FF2B5EF4-FFF2-40B4-BE49-F238E27FC236}">
                    <a16:creationId xmlns:a16="http://schemas.microsoft.com/office/drawing/2014/main" id="{358A3FF9-B5E3-4F8B-9044-AF2F7F725E55}"/>
                  </a:ext>
                </a:extLst>
              </p:cNvPr>
              <p:cNvPicPr/>
              <p:nvPr/>
            </p:nvPicPr>
            <p:blipFill>
              <a:blip r:embed="rId8"/>
              <a:stretch>
                <a:fillRect/>
              </a:stretch>
            </p:blipFill>
            <p:spPr>
              <a:xfrm>
                <a:off x="2882880" y="2187313"/>
                <a:ext cx="1340280" cy="675360"/>
              </a:xfrm>
              <a:prstGeom prst="rect">
                <a:avLst/>
              </a:prstGeom>
            </p:spPr>
          </p:pic>
        </mc:Fallback>
      </mc:AlternateContent>
      <p:sp>
        <p:nvSpPr>
          <p:cNvPr id="19" name="TextBox 18">
            <a:extLst>
              <a:ext uri="{FF2B5EF4-FFF2-40B4-BE49-F238E27FC236}">
                <a16:creationId xmlns:a16="http://schemas.microsoft.com/office/drawing/2014/main" id="{050E9183-4082-4C24-BB13-F80CD1116EEB}"/>
              </a:ext>
            </a:extLst>
          </p:cNvPr>
          <p:cNvSpPr txBox="1"/>
          <p:nvPr/>
        </p:nvSpPr>
        <p:spPr>
          <a:xfrm>
            <a:off x="4366762" y="1969411"/>
            <a:ext cx="484428" cy="369332"/>
          </a:xfrm>
          <a:prstGeom prst="rect">
            <a:avLst/>
          </a:prstGeom>
          <a:noFill/>
        </p:spPr>
        <p:txBody>
          <a:bodyPr wrap="none" rtlCol="0">
            <a:spAutoFit/>
          </a:bodyPr>
          <a:lstStyle/>
          <a:p>
            <a:r>
              <a:rPr lang="en-US" dirty="0"/>
              <a:t>me</a:t>
            </a:r>
          </a:p>
        </p:txBody>
      </p:sp>
      <p:sp>
        <p:nvSpPr>
          <p:cNvPr id="20" name="TextBox 19">
            <a:extLst>
              <a:ext uri="{FF2B5EF4-FFF2-40B4-BE49-F238E27FC236}">
                <a16:creationId xmlns:a16="http://schemas.microsoft.com/office/drawing/2014/main" id="{05B18B79-B59F-4BF3-AC98-AF045E8380F3}"/>
              </a:ext>
            </a:extLst>
          </p:cNvPr>
          <p:cNvSpPr txBox="1"/>
          <p:nvPr/>
        </p:nvSpPr>
        <p:spPr>
          <a:xfrm>
            <a:off x="5639784" y="1958296"/>
            <a:ext cx="912429" cy="369332"/>
          </a:xfrm>
          <a:prstGeom prst="rect">
            <a:avLst/>
          </a:prstGeom>
          <a:noFill/>
        </p:spPr>
        <p:txBody>
          <a:bodyPr wrap="none" rtlCol="0">
            <a:spAutoFit/>
          </a:bodyPr>
          <a:lstStyle/>
          <a:p>
            <a:r>
              <a:rPr lang="en-US" dirty="0"/>
              <a:t>also me</a:t>
            </a:r>
          </a:p>
        </p:txBody>
      </p:sp>
      <mc:AlternateContent xmlns:mc="http://schemas.openxmlformats.org/markup-compatibility/2006" xmlns:p14="http://schemas.microsoft.com/office/powerpoint/2010/main">
        <mc:Choice Requires="p14">
          <p:contentPart p14:bwMode="auto" r:id="rId9">
            <p14:nvContentPartPr>
              <p14:cNvPr id="21" name="Ink 20">
                <a:extLst>
                  <a:ext uri="{FF2B5EF4-FFF2-40B4-BE49-F238E27FC236}">
                    <a16:creationId xmlns:a16="http://schemas.microsoft.com/office/drawing/2014/main" id="{37A9CC75-C7BD-4103-A8D1-75EE8FE971CF}"/>
                  </a:ext>
                </a:extLst>
              </p14:cNvPr>
              <p14:cNvContentPartPr/>
              <p14:nvPr/>
            </p14:nvContentPartPr>
            <p14:xfrm>
              <a:off x="6708350" y="2195953"/>
              <a:ext cx="1235160" cy="771840"/>
            </p14:xfrm>
          </p:contentPart>
        </mc:Choice>
        <mc:Fallback xmlns="">
          <p:pic>
            <p:nvPicPr>
              <p:cNvPr id="21" name="Ink 20">
                <a:extLst>
                  <a:ext uri="{FF2B5EF4-FFF2-40B4-BE49-F238E27FC236}">
                    <a16:creationId xmlns:a16="http://schemas.microsoft.com/office/drawing/2014/main" id="{37A9CC75-C7BD-4103-A8D1-75EE8FE971CF}"/>
                  </a:ext>
                </a:extLst>
              </p:cNvPr>
              <p:cNvPicPr/>
              <p:nvPr/>
            </p:nvPicPr>
            <p:blipFill>
              <a:blip r:embed="rId10"/>
              <a:stretch>
                <a:fillRect/>
              </a:stretch>
            </p:blipFill>
            <p:spPr>
              <a:xfrm>
                <a:off x="6699710" y="2187313"/>
                <a:ext cx="1252800" cy="789480"/>
              </a:xfrm>
              <a:prstGeom prst="rect">
                <a:avLst/>
              </a:prstGeom>
            </p:spPr>
          </p:pic>
        </mc:Fallback>
      </mc:AlternateContent>
    </p:spTree>
    <p:extLst>
      <p:ext uri="{BB962C8B-B14F-4D97-AF65-F5344CB8AC3E}">
        <p14:creationId xmlns:p14="http://schemas.microsoft.com/office/powerpoint/2010/main" val="3363904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33341A1-C4F3-4F9D-BBFA-8068C10ADE00}"/>
              </a:ext>
            </a:extLst>
          </p:cNvPr>
          <p:cNvSpPr txBox="1"/>
          <p:nvPr/>
        </p:nvSpPr>
        <p:spPr>
          <a:xfrm>
            <a:off x="584254" y="1373353"/>
            <a:ext cx="637803" cy="369332"/>
          </a:xfrm>
          <a:prstGeom prst="rect">
            <a:avLst/>
          </a:prstGeom>
          <a:noFill/>
        </p:spPr>
        <p:txBody>
          <a:bodyPr wrap="none" rtlCol="0">
            <a:spAutoFit/>
          </a:bodyPr>
          <a:lstStyle/>
          <a:p>
            <a:r>
              <a:rPr lang="en-US" b="1" dirty="0"/>
              <a:t>Heat</a:t>
            </a:r>
          </a:p>
        </p:txBody>
      </p:sp>
      <p:sp>
        <p:nvSpPr>
          <p:cNvPr id="3" name="TextBox 2">
            <a:extLst>
              <a:ext uri="{FF2B5EF4-FFF2-40B4-BE49-F238E27FC236}">
                <a16:creationId xmlns:a16="http://schemas.microsoft.com/office/drawing/2014/main" id="{2D7DF5D3-83B1-4950-A6C9-8FCB3770BF43}"/>
              </a:ext>
            </a:extLst>
          </p:cNvPr>
          <p:cNvSpPr txBox="1"/>
          <p:nvPr/>
        </p:nvSpPr>
        <p:spPr>
          <a:xfrm>
            <a:off x="5913780" y="1872230"/>
            <a:ext cx="6182139" cy="1200329"/>
          </a:xfrm>
          <a:prstGeom prst="rect">
            <a:avLst/>
          </a:prstGeom>
          <a:noFill/>
        </p:spPr>
        <p:txBody>
          <a:bodyPr wrap="square" rtlCol="0">
            <a:spAutoFit/>
          </a:bodyPr>
          <a:lstStyle/>
          <a:p>
            <a:r>
              <a:rPr lang="en-US" dirty="0"/>
              <a:t>But heat </a:t>
            </a:r>
            <a:r>
              <a:rPr lang="en-US" i="1" dirty="0"/>
              <a:t>does</a:t>
            </a:r>
            <a:r>
              <a:rPr lang="en-US" dirty="0"/>
              <a:t> speed up the object’s atoms’ random oscillations, and so it </a:t>
            </a:r>
            <a:r>
              <a:rPr lang="en-US" i="1" dirty="0"/>
              <a:t>will</a:t>
            </a:r>
            <a:r>
              <a:rPr lang="en-US" dirty="0"/>
              <a:t> change the object’s entropy.  The amount it changes the entropy can be inferred from how much it changes its energy:</a:t>
            </a:r>
          </a:p>
        </p:txBody>
      </p:sp>
      <p:graphicFrame>
        <p:nvGraphicFramePr>
          <p:cNvPr id="4" name="Object 3">
            <a:extLst>
              <a:ext uri="{FF2B5EF4-FFF2-40B4-BE49-F238E27FC236}">
                <a16:creationId xmlns:a16="http://schemas.microsoft.com/office/drawing/2014/main" id="{ABDCF69B-A70B-4276-BCAB-DD8C6972815B}"/>
              </a:ext>
            </a:extLst>
          </p:cNvPr>
          <p:cNvGraphicFramePr>
            <a:graphicFrameLocks noChangeAspect="1"/>
          </p:cNvGraphicFramePr>
          <p:nvPr>
            <p:extLst>
              <p:ext uri="{D42A27DB-BD31-4B8C-83A1-F6EECF244321}">
                <p14:modId xmlns:p14="http://schemas.microsoft.com/office/powerpoint/2010/main" val="3463492399"/>
              </p:ext>
            </p:extLst>
          </p:nvPr>
        </p:nvGraphicFramePr>
        <p:xfrm>
          <a:off x="5991871" y="3350387"/>
          <a:ext cx="975663" cy="570671"/>
        </p:xfrm>
        <a:graphic>
          <a:graphicData uri="http://schemas.openxmlformats.org/presentationml/2006/ole">
            <mc:AlternateContent xmlns:mc="http://schemas.openxmlformats.org/markup-compatibility/2006">
              <mc:Choice xmlns:v="urn:schemas-microsoft-com:vml" Requires="v">
                <p:oleObj spid="_x0000_s2089" name="Equation" r:id="rId3" imgW="672840" imgH="393480" progId="Equation.DSMT4">
                  <p:embed/>
                </p:oleObj>
              </mc:Choice>
              <mc:Fallback>
                <p:oleObj name="Equation" r:id="rId3" imgW="672840" imgH="393480" progId="Equation.DSMT4">
                  <p:embed/>
                  <p:pic>
                    <p:nvPicPr>
                      <p:cNvPr id="9" name="Object 8">
                        <a:extLst>
                          <a:ext uri="{FF2B5EF4-FFF2-40B4-BE49-F238E27FC236}">
                            <a16:creationId xmlns:a16="http://schemas.microsoft.com/office/drawing/2014/main" id="{2006C66A-A422-468B-9235-219F56F1AD2A}"/>
                          </a:ext>
                        </a:extLst>
                      </p:cNvPr>
                      <p:cNvPicPr/>
                      <p:nvPr/>
                    </p:nvPicPr>
                    <p:blipFill>
                      <a:blip r:embed="rId4"/>
                      <a:stretch>
                        <a:fillRect/>
                      </a:stretch>
                    </p:blipFill>
                    <p:spPr>
                      <a:xfrm>
                        <a:off x="5991871" y="3350387"/>
                        <a:ext cx="975663" cy="570671"/>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0F574F20-17F6-445E-B95A-F776DAC5124D}"/>
              </a:ext>
            </a:extLst>
          </p:cNvPr>
          <p:cNvSpPr txBox="1"/>
          <p:nvPr/>
        </p:nvSpPr>
        <p:spPr>
          <a:xfrm>
            <a:off x="7136683" y="3447118"/>
            <a:ext cx="1767792" cy="369332"/>
          </a:xfrm>
          <a:prstGeom prst="rect">
            <a:avLst/>
          </a:prstGeom>
          <a:noFill/>
        </p:spPr>
        <p:txBody>
          <a:bodyPr wrap="none" rtlCol="0">
            <a:spAutoFit/>
          </a:bodyPr>
          <a:lstStyle/>
          <a:p>
            <a:r>
              <a:rPr lang="en-US" dirty="0"/>
              <a:t>and from 1</a:t>
            </a:r>
            <a:r>
              <a:rPr lang="en-US" baseline="30000" dirty="0"/>
              <a:t>st</a:t>
            </a:r>
            <a:r>
              <a:rPr lang="en-US" dirty="0"/>
              <a:t> law:</a:t>
            </a:r>
          </a:p>
        </p:txBody>
      </p:sp>
      <p:graphicFrame>
        <p:nvGraphicFramePr>
          <p:cNvPr id="6" name="Object 5">
            <a:extLst>
              <a:ext uri="{FF2B5EF4-FFF2-40B4-BE49-F238E27FC236}">
                <a16:creationId xmlns:a16="http://schemas.microsoft.com/office/drawing/2014/main" id="{120BCDB0-2023-44F2-BBAB-A917E57AC588}"/>
              </a:ext>
            </a:extLst>
          </p:cNvPr>
          <p:cNvGraphicFramePr>
            <a:graphicFrameLocks noChangeAspect="1"/>
          </p:cNvGraphicFramePr>
          <p:nvPr>
            <p:extLst>
              <p:ext uri="{D42A27DB-BD31-4B8C-83A1-F6EECF244321}">
                <p14:modId xmlns:p14="http://schemas.microsoft.com/office/powerpoint/2010/main" val="400872297"/>
              </p:ext>
            </p:extLst>
          </p:nvPr>
        </p:nvGraphicFramePr>
        <p:xfrm>
          <a:off x="7186378" y="3967629"/>
          <a:ext cx="1459980" cy="682589"/>
        </p:xfrm>
        <a:graphic>
          <a:graphicData uri="http://schemas.openxmlformats.org/presentationml/2006/ole">
            <mc:AlternateContent xmlns:mc="http://schemas.openxmlformats.org/markup-compatibility/2006">
              <mc:Choice xmlns:v="urn:schemas-microsoft-com:vml" Requires="v">
                <p:oleObj spid="_x0000_s2090" name="Equation" r:id="rId5" imgW="977760" imgH="457200" progId="Equation.DSMT4">
                  <p:embed/>
                </p:oleObj>
              </mc:Choice>
              <mc:Fallback>
                <p:oleObj name="Equation" r:id="rId5" imgW="977760" imgH="457200" progId="Equation.DSMT4">
                  <p:embed/>
                  <p:pic>
                    <p:nvPicPr>
                      <p:cNvPr id="11" name="Object 10">
                        <a:extLst>
                          <a:ext uri="{FF2B5EF4-FFF2-40B4-BE49-F238E27FC236}">
                            <a16:creationId xmlns:a16="http://schemas.microsoft.com/office/drawing/2014/main" id="{ED09F0C6-916B-45BE-8B6C-720A4F62197E}"/>
                          </a:ext>
                        </a:extLst>
                      </p:cNvPr>
                      <p:cNvPicPr/>
                      <p:nvPr/>
                    </p:nvPicPr>
                    <p:blipFill>
                      <a:blip r:embed="rId6"/>
                      <a:stretch>
                        <a:fillRect/>
                      </a:stretch>
                    </p:blipFill>
                    <p:spPr>
                      <a:xfrm>
                        <a:off x="7186378" y="3967629"/>
                        <a:ext cx="1459980" cy="682589"/>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2A75EED1-4FC8-4BD9-81A7-403B0105007D}"/>
              </a:ext>
            </a:extLst>
          </p:cNvPr>
          <p:cNvSpPr txBox="1"/>
          <p:nvPr/>
        </p:nvSpPr>
        <p:spPr>
          <a:xfrm>
            <a:off x="7186378" y="4980697"/>
            <a:ext cx="412292" cy="369332"/>
          </a:xfrm>
          <a:prstGeom prst="rect">
            <a:avLst/>
          </a:prstGeom>
          <a:noFill/>
        </p:spPr>
        <p:txBody>
          <a:bodyPr wrap="none" rtlCol="0">
            <a:spAutoFit/>
          </a:bodyPr>
          <a:lstStyle/>
          <a:p>
            <a:r>
              <a:rPr lang="en-US" dirty="0"/>
              <a:t>So</a:t>
            </a:r>
          </a:p>
        </p:txBody>
      </p:sp>
      <p:graphicFrame>
        <p:nvGraphicFramePr>
          <p:cNvPr id="8" name="Object 7">
            <a:extLst>
              <a:ext uri="{FF2B5EF4-FFF2-40B4-BE49-F238E27FC236}">
                <a16:creationId xmlns:a16="http://schemas.microsoft.com/office/drawing/2014/main" id="{33BD3AB0-5BAE-45BC-AE9A-70331959C903}"/>
              </a:ext>
            </a:extLst>
          </p:cNvPr>
          <p:cNvGraphicFramePr>
            <a:graphicFrameLocks noChangeAspect="1"/>
          </p:cNvGraphicFramePr>
          <p:nvPr>
            <p:extLst>
              <p:ext uri="{D42A27DB-BD31-4B8C-83A1-F6EECF244321}">
                <p14:modId xmlns:p14="http://schemas.microsoft.com/office/powerpoint/2010/main" val="2744021782"/>
              </p:ext>
            </p:extLst>
          </p:nvPr>
        </p:nvGraphicFramePr>
        <p:xfrm>
          <a:off x="7830979" y="4879613"/>
          <a:ext cx="1103313" cy="571500"/>
        </p:xfrm>
        <a:graphic>
          <a:graphicData uri="http://schemas.openxmlformats.org/presentationml/2006/ole">
            <mc:AlternateContent xmlns:mc="http://schemas.openxmlformats.org/markup-compatibility/2006">
              <mc:Choice xmlns:v="urn:schemas-microsoft-com:vml" Requires="v">
                <p:oleObj spid="_x0000_s2091" name="Equation" r:id="rId7" imgW="761760" imgH="393480" progId="Equation.DSMT4">
                  <p:embed/>
                </p:oleObj>
              </mc:Choice>
              <mc:Fallback>
                <p:oleObj name="Equation" r:id="rId7" imgW="761760" imgH="393480" progId="Equation.DSMT4">
                  <p:embed/>
                  <p:pic>
                    <p:nvPicPr>
                      <p:cNvPr id="13" name="Object 12">
                        <a:extLst>
                          <a:ext uri="{FF2B5EF4-FFF2-40B4-BE49-F238E27FC236}">
                            <a16:creationId xmlns:a16="http://schemas.microsoft.com/office/drawing/2014/main" id="{4B102902-FDD6-4E85-A6D8-B8226F3EF70A}"/>
                          </a:ext>
                        </a:extLst>
                      </p:cNvPr>
                      <p:cNvPicPr/>
                      <p:nvPr/>
                    </p:nvPicPr>
                    <p:blipFill>
                      <a:blip r:embed="rId8"/>
                      <a:stretch>
                        <a:fillRect/>
                      </a:stretch>
                    </p:blipFill>
                    <p:spPr>
                      <a:xfrm>
                        <a:off x="7830979" y="4879613"/>
                        <a:ext cx="1103313" cy="571500"/>
                      </a:xfrm>
                      <a:prstGeom prst="rect">
                        <a:avLst/>
                      </a:prstGeom>
                      <a:solidFill>
                        <a:srgbClr val="CCFFCC"/>
                      </a:solidFill>
                    </p:spPr>
                  </p:pic>
                </p:oleObj>
              </mc:Fallback>
            </mc:AlternateContent>
          </a:graphicData>
        </a:graphic>
      </p:graphicFrame>
      <p:sp>
        <p:nvSpPr>
          <p:cNvPr id="9" name="Title 1">
            <a:extLst>
              <a:ext uri="{FF2B5EF4-FFF2-40B4-BE49-F238E27FC236}">
                <a16:creationId xmlns:a16="http://schemas.microsoft.com/office/drawing/2014/main" id="{E07C60A7-ECF5-4B97-9666-EAEAA822FAE3}"/>
              </a:ext>
            </a:extLst>
          </p:cNvPr>
          <p:cNvSpPr txBox="1">
            <a:spLocks/>
          </p:cNvSpPr>
          <p:nvPr/>
        </p:nvSpPr>
        <p:spPr>
          <a:xfrm>
            <a:off x="2826026" y="347111"/>
            <a:ext cx="7739270" cy="6766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F.5 Entropy Transfer Mechanisms</a:t>
            </a:r>
          </a:p>
        </p:txBody>
      </p:sp>
      <p:sp>
        <p:nvSpPr>
          <p:cNvPr id="15" name="TextBox 14">
            <a:extLst>
              <a:ext uri="{FF2B5EF4-FFF2-40B4-BE49-F238E27FC236}">
                <a16:creationId xmlns:a16="http://schemas.microsoft.com/office/drawing/2014/main" id="{2EF1B338-521F-405A-811D-CEA0C1BCA924}"/>
              </a:ext>
            </a:extLst>
          </p:cNvPr>
          <p:cNvSpPr txBox="1"/>
          <p:nvPr/>
        </p:nvSpPr>
        <p:spPr>
          <a:xfrm>
            <a:off x="584254" y="5794425"/>
            <a:ext cx="1417632" cy="369332"/>
          </a:xfrm>
          <a:prstGeom prst="rect">
            <a:avLst/>
          </a:prstGeom>
          <a:noFill/>
        </p:spPr>
        <p:txBody>
          <a:bodyPr wrap="none" rtlCol="0">
            <a:spAutoFit/>
          </a:bodyPr>
          <a:lstStyle/>
          <a:p>
            <a:r>
              <a:rPr lang="en-US" i="1" dirty="0"/>
              <a:t>definitely</a:t>
            </a:r>
            <a:r>
              <a:rPr lang="en-US" dirty="0"/>
              <a:t> me</a:t>
            </a:r>
          </a:p>
        </p:txBody>
      </p:sp>
      <p:pic>
        <p:nvPicPr>
          <p:cNvPr id="16" name="Picture 15">
            <a:extLst>
              <a:ext uri="{FF2B5EF4-FFF2-40B4-BE49-F238E27FC236}">
                <a16:creationId xmlns:a16="http://schemas.microsoft.com/office/drawing/2014/main" id="{B114B142-5AC2-412F-869E-B26F7480833C}"/>
              </a:ext>
            </a:extLst>
          </p:cNvPr>
          <p:cNvPicPr>
            <a:picLocks noChangeAspect="1"/>
          </p:cNvPicPr>
          <p:nvPr/>
        </p:nvPicPr>
        <p:blipFill>
          <a:blip r:embed="rId9"/>
          <a:stretch>
            <a:fillRect/>
          </a:stretch>
        </p:blipFill>
        <p:spPr>
          <a:xfrm>
            <a:off x="638705" y="1897799"/>
            <a:ext cx="5134322" cy="3062401"/>
          </a:xfrm>
          <a:prstGeom prst="rect">
            <a:avLst/>
          </a:prstGeom>
        </p:spPr>
      </p:pic>
      <mc:AlternateContent xmlns:mc="http://schemas.openxmlformats.org/markup-compatibility/2006" xmlns:p14="http://schemas.microsoft.com/office/powerpoint/2010/main">
        <mc:Choice Requires="p14">
          <p:contentPart p14:bwMode="auto" r:id="rId10">
            <p14:nvContentPartPr>
              <p14:cNvPr id="14" name="Ink 13">
                <a:extLst>
                  <a:ext uri="{FF2B5EF4-FFF2-40B4-BE49-F238E27FC236}">
                    <a16:creationId xmlns:a16="http://schemas.microsoft.com/office/drawing/2014/main" id="{64E7B9E8-5509-400B-B693-51D7FADDB9DA}"/>
                  </a:ext>
                </a:extLst>
              </p14:cNvPr>
              <p14:cNvContentPartPr/>
              <p14:nvPr/>
            </p14:nvContentPartPr>
            <p14:xfrm>
              <a:off x="974168" y="4050264"/>
              <a:ext cx="1527480" cy="1671480"/>
            </p14:xfrm>
          </p:contentPart>
        </mc:Choice>
        <mc:Fallback xmlns="">
          <p:pic>
            <p:nvPicPr>
              <p:cNvPr id="14" name="Ink 13">
                <a:extLst>
                  <a:ext uri="{FF2B5EF4-FFF2-40B4-BE49-F238E27FC236}">
                    <a16:creationId xmlns:a16="http://schemas.microsoft.com/office/drawing/2014/main" id="{64E7B9E8-5509-400B-B693-51D7FADDB9DA}"/>
                  </a:ext>
                </a:extLst>
              </p:cNvPr>
              <p:cNvPicPr/>
              <p:nvPr/>
            </p:nvPicPr>
            <p:blipFill>
              <a:blip r:embed="rId11"/>
              <a:stretch>
                <a:fillRect/>
              </a:stretch>
            </p:blipFill>
            <p:spPr>
              <a:xfrm>
                <a:off x="965528" y="4041624"/>
                <a:ext cx="1545120" cy="1689120"/>
              </a:xfrm>
              <a:prstGeom prst="rect">
                <a:avLst/>
              </a:prstGeom>
            </p:spPr>
          </p:pic>
        </mc:Fallback>
      </mc:AlternateContent>
    </p:spTree>
    <p:extLst>
      <p:ext uri="{BB962C8B-B14F-4D97-AF65-F5344CB8AC3E}">
        <p14:creationId xmlns:p14="http://schemas.microsoft.com/office/powerpoint/2010/main" val="3735711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FAC8B-8E17-4822-9877-B0337B7B36A1}"/>
              </a:ext>
            </a:extLst>
          </p:cNvPr>
          <p:cNvSpPr txBox="1">
            <a:spLocks/>
          </p:cNvSpPr>
          <p:nvPr/>
        </p:nvSpPr>
        <p:spPr>
          <a:xfrm>
            <a:off x="2826026" y="347111"/>
            <a:ext cx="7739270" cy="6766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F.5 Entropy Transfer Mechanisms</a:t>
            </a:r>
          </a:p>
        </p:txBody>
      </p:sp>
      <p:sp>
        <p:nvSpPr>
          <p:cNvPr id="3" name="TextBox 2">
            <a:extLst>
              <a:ext uri="{FF2B5EF4-FFF2-40B4-BE49-F238E27FC236}">
                <a16:creationId xmlns:a16="http://schemas.microsoft.com/office/drawing/2014/main" id="{BD337BA9-1B28-47F0-880E-81DCBD5EB211}"/>
              </a:ext>
            </a:extLst>
          </p:cNvPr>
          <p:cNvSpPr txBox="1"/>
          <p:nvPr/>
        </p:nvSpPr>
        <p:spPr>
          <a:xfrm>
            <a:off x="486882" y="1397794"/>
            <a:ext cx="10698763" cy="646331"/>
          </a:xfrm>
          <a:prstGeom prst="rect">
            <a:avLst/>
          </a:prstGeom>
          <a:noFill/>
        </p:spPr>
        <p:txBody>
          <a:bodyPr wrap="none" rtlCol="0">
            <a:spAutoFit/>
          </a:bodyPr>
          <a:lstStyle/>
          <a:p>
            <a:r>
              <a:rPr lang="en-US" dirty="0"/>
              <a:t>But even if W = Q = 0, so that it doesn’t interact with the environment at all, an object’s entropy can </a:t>
            </a:r>
            <a:r>
              <a:rPr lang="en-US" i="1" dirty="0"/>
              <a:t>still</a:t>
            </a:r>
            <a:r>
              <a:rPr lang="en-US" dirty="0"/>
              <a:t> change.</a:t>
            </a:r>
          </a:p>
          <a:p>
            <a:r>
              <a:rPr lang="en-US" dirty="0"/>
              <a:t>This is via </a:t>
            </a:r>
            <a:r>
              <a:rPr lang="en-US" i="1" dirty="0"/>
              <a:t>internal</a:t>
            </a:r>
            <a:r>
              <a:rPr lang="en-US" dirty="0"/>
              <a:t> processes.  There are two kinds of internal processes:</a:t>
            </a:r>
          </a:p>
        </p:txBody>
      </p:sp>
      <p:pic>
        <p:nvPicPr>
          <p:cNvPr id="11" name="Picture 10">
            <a:extLst>
              <a:ext uri="{FF2B5EF4-FFF2-40B4-BE49-F238E27FC236}">
                <a16:creationId xmlns:a16="http://schemas.microsoft.com/office/drawing/2014/main" id="{4E5CF4CA-FFBA-4030-8450-3DCFA4EA3D0A}"/>
              </a:ext>
            </a:extLst>
          </p:cNvPr>
          <p:cNvPicPr>
            <a:picLocks noChangeAspect="1"/>
          </p:cNvPicPr>
          <p:nvPr/>
        </p:nvPicPr>
        <p:blipFill>
          <a:blip r:embed="rId3"/>
          <a:stretch>
            <a:fillRect/>
          </a:stretch>
        </p:blipFill>
        <p:spPr>
          <a:xfrm>
            <a:off x="5998269" y="3047888"/>
            <a:ext cx="2979282" cy="1704975"/>
          </a:xfrm>
          <a:prstGeom prst="rect">
            <a:avLst/>
          </a:prstGeom>
        </p:spPr>
      </p:pic>
      <p:pic>
        <p:nvPicPr>
          <p:cNvPr id="12" name="Picture 11">
            <a:extLst>
              <a:ext uri="{FF2B5EF4-FFF2-40B4-BE49-F238E27FC236}">
                <a16:creationId xmlns:a16="http://schemas.microsoft.com/office/drawing/2014/main" id="{27B36771-F91E-40D8-8B3B-204A7301BD6D}"/>
              </a:ext>
            </a:extLst>
          </p:cNvPr>
          <p:cNvPicPr>
            <a:picLocks noChangeAspect="1"/>
          </p:cNvPicPr>
          <p:nvPr/>
        </p:nvPicPr>
        <p:blipFill>
          <a:blip r:embed="rId4"/>
          <a:stretch>
            <a:fillRect/>
          </a:stretch>
        </p:blipFill>
        <p:spPr>
          <a:xfrm>
            <a:off x="6051972" y="4841455"/>
            <a:ext cx="2925579" cy="1877141"/>
          </a:xfrm>
          <a:prstGeom prst="rect">
            <a:avLst/>
          </a:prstGeom>
        </p:spPr>
      </p:pic>
      <p:pic>
        <p:nvPicPr>
          <p:cNvPr id="13" name="Picture 12">
            <a:extLst>
              <a:ext uri="{FF2B5EF4-FFF2-40B4-BE49-F238E27FC236}">
                <a16:creationId xmlns:a16="http://schemas.microsoft.com/office/drawing/2014/main" id="{EC3AA50C-C2CC-4D7D-AC97-8BBC29C97527}"/>
              </a:ext>
            </a:extLst>
          </p:cNvPr>
          <p:cNvPicPr>
            <a:picLocks noChangeAspect="1"/>
          </p:cNvPicPr>
          <p:nvPr/>
        </p:nvPicPr>
        <p:blipFill>
          <a:blip r:embed="rId5"/>
          <a:stretch>
            <a:fillRect/>
          </a:stretch>
        </p:blipFill>
        <p:spPr>
          <a:xfrm>
            <a:off x="9343417" y="4859017"/>
            <a:ext cx="2787501" cy="1848967"/>
          </a:xfrm>
          <a:prstGeom prst="rect">
            <a:avLst/>
          </a:prstGeom>
        </p:spPr>
      </p:pic>
      <p:sp>
        <p:nvSpPr>
          <p:cNvPr id="14" name="TextBox 13">
            <a:extLst>
              <a:ext uri="{FF2B5EF4-FFF2-40B4-BE49-F238E27FC236}">
                <a16:creationId xmlns:a16="http://schemas.microsoft.com/office/drawing/2014/main" id="{230FA6F7-43FA-4886-8748-CF1BA200294D}"/>
              </a:ext>
            </a:extLst>
          </p:cNvPr>
          <p:cNvSpPr txBox="1"/>
          <p:nvPr/>
        </p:nvSpPr>
        <p:spPr>
          <a:xfrm>
            <a:off x="486882" y="1019750"/>
            <a:ext cx="1914307" cy="369332"/>
          </a:xfrm>
          <a:prstGeom prst="rect">
            <a:avLst/>
          </a:prstGeom>
          <a:noFill/>
        </p:spPr>
        <p:txBody>
          <a:bodyPr wrap="none" rtlCol="0">
            <a:spAutoFit/>
          </a:bodyPr>
          <a:lstStyle/>
          <a:p>
            <a:r>
              <a:rPr lang="en-US" b="1" dirty="0"/>
              <a:t>Internal Processes</a:t>
            </a:r>
          </a:p>
        </p:txBody>
      </p:sp>
      <p:sp>
        <p:nvSpPr>
          <p:cNvPr id="15" name="TextBox 14">
            <a:extLst>
              <a:ext uri="{FF2B5EF4-FFF2-40B4-BE49-F238E27FC236}">
                <a16:creationId xmlns:a16="http://schemas.microsoft.com/office/drawing/2014/main" id="{B1831DD1-C7E6-4182-967B-5E6D7C8C1718}"/>
              </a:ext>
            </a:extLst>
          </p:cNvPr>
          <p:cNvSpPr txBox="1"/>
          <p:nvPr/>
        </p:nvSpPr>
        <p:spPr>
          <a:xfrm>
            <a:off x="486882" y="2198347"/>
            <a:ext cx="7627922" cy="646331"/>
          </a:xfrm>
          <a:prstGeom prst="rect">
            <a:avLst/>
          </a:prstGeom>
          <a:noFill/>
          <a:ln>
            <a:solidFill>
              <a:srgbClr val="00B050"/>
            </a:solidFill>
          </a:ln>
        </p:spPr>
        <p:txBody>
          <a:bodyPr wrap="none" rtlCol="0">
            <a:spAutoFit/>
          </a:bodyPr>
          <a:lstStyle/>
          <a:p>
            <a:r>
              <a:rPr lang="en-US" dirty="0"/>
              <a:t>reversible processes: ones whose reverse can readily/spontaneously occur.</a:t>
            </a:r>
          </a:p>
          <a:p>
            <a:r>
              <a:rPr lang="en-US" dirty="0"/>
              <a:t>irreversible processes: ones whose reverse cannot readily/spontaneously occur.</a:t>
            </a:r>
          </a:p>
        </p:txBody>
      </p:sp>
      <p:graphicFrame>
        <p:nvGraphicFramePr>
          <p:cNvPr id="17" name="Object 16">
            <a:extLst>
              <a:ext uri="{FF2B5EF4-FFF2-40B4-BE49-F238E27FC236}">
                <a16:creationId xmlns:a16="http://schemas.microsoft.com/office/drawing/2014/main" id="{3293C667-8CBA-46DE-A095-6117AF6261FE}"/>
              </a:ext>
            </a:extLst>
          </p:cNvPr>
          <p:cNvGraphicFramePr>
            <a:graphicFrameLocks noChangeAspect="1"/>
          </p:cNvGraphicFramePr>
          <p:nvPr>
            <p:extLst>
              <p:ext uri="{D42A27DB-BD31-4B8C-83A1-F6EECF244321}">
                <p14:modId xmlns:p14="http://schemas.microsoft.com/office/powerpoint/2010/main" val="315315637"/>
              </p:ext>
            </p:extLst>
          </p:nvPr>
        </p:nvGraphicFramePr>
        <p:xfrm>
          <a:off x="465723" y="3178788"/>
          <a:ext cx="4578930" cy="1680229"/>
        </p:xfrm>
        <a:graphic>
          <a:graphicData uri="http://schemas.openxmlformats.org/presentationml/2006/ole">
            <mc:AlternateContent xmlns:mc="http://schemas.openxmlformats.org/markup-compatibility/2006">
              <mc:Choice xmlns:v="urn:schemas-microsoft-com:vml" Requires="v">
                <p:oleObj spid="_x0000_s3138" name="Bitmap Image" r:id="rId6" imgW="3573720" imgH="1310760" progId="Paint.Picture">
                  <p:embed/>
                </p:oleObj>
              </mc:Choice>
              <mc:Fallback>
                <p:oleObj name="Bitmap Image" r:id="rId6" imgW="3573720" imgH="1310760" progId="Paint.Picture">
                  <p:embed/>
                  <p:pic>
                    <p:nvPicPr>
                      <p:cNvPr id="0" name="Object 31"/>
                      <p:cNvPicPr>
                        <a:picLocks noChangeAspect="1" noChangeArrowheads="1"/>
                      </p:cNvPicPr>
                      <p:nvPr/>
                    </p:nvPicPr>
                    <p:blipFill>
                      <a:blip r:embed="rId7"/>
                      <a:srcRect/>
                      <a:stretch>
                        <a:fillRect/>
                      </a:stretch>
                    </p:blipFill>
                    <p:spPr bwMode="auto">
                      <a:xfrm>
                        <a:off x="465723" y="3178788"/>
                        <a:ext cx="4578930" cy="1680229"/>
                      </a:xfrm>
                      <a:prstGeom prst="rect">
                        <a:avLst/>
                      </a:prstGeom>
                      <a:noFill/>
                    </p:spPr>
                  </p:pic>
                </p:oleObj>
              </mc:Fallback>
            </mc:AlternateContent>
          </a:graphicData>
        </a:graphic>
      </p:graphicFrame>
      <p:sp>
        <p:nvSpPr>
          <p:cNvPr id="18" name="Rectangle 37">
            <a:extLst>
              <a:ext uri="{FF2B5EF4-FFF2-40B4-BE49-F238E27FC236}">
                <a16:creationId xmlns:a16="http://schemas.microsoft.com/office/drawing/2014/main" id="{1A36AF91-A84D-4C41-9E0E-ECE8D560D239}"/>
              </a:ext>
            </a:extLst>
          </p:cNvPr>
          <p:cNvSpPr>
            <a:spLocks noChangeArrowheads="1"/>
          </p:cNvSpPr>
          <p:nvPr/>
        </p:nvSpPr>
        <p:spPr bwMode="auto">
          <a:xfrm>
            <a:off x="465723" y="483385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 name="Object 18">
            <a:extLst>
              <a:ext uri="{FF2B5EF4-FFF2-40B4-BE49-F238E27FC236}">
                <a16:creationId xmlns:a16="http://schemas.microsoft.com/office/drawing/2014/main" id="{0CBAC5D3-5F94-4465-B041-44BF22972902}"/>
              </a:ext>
            </a:extLst>
          </p:cNvPr>
          <p:cNvGraphicFramePr>
            <a:graphicFrameLocks noChangeAspect="1"/>
          </p:cNvGraphicFramePr>
          <p:nvPr>
            <p:extLst>
              <p:ext uri="{D42A27DB-BD31-4B8C-83A1-F6EECF244321}">
                <p14:modId xmlns:p14="http://schemas.microsoft.com/office/powerpoint/2010/main" val="2482516648"/>
              </p:ext>
            </p:extLst>
          </p:nvPr>
        </p:nvGraphicFramePr>
        <p:xfrm>
          <a:off x="486023" y="5103234"/>
          <a:ext cx="4707364" cy="1571631"/>
        </p:xfrm>
        <a:graphic>
          <a:graphicData uri="http://schemas.openxmlformats.org/presentationml/2006/ole">
            <mc:AlternateContent xmlns:mc="http://schemas.openxmlformats.org/markup-compatibility/2006">
              <mc:Choice xmlns:v="urn:schemas-microsoft-com:vml" Requires="v">
                <p:oleObj spid="_x0000_s3139" name="Bitmap Image" r:id="rId8" imgW="3970080" imgH="1325880" progId="Paint.Picture">
                  <p:embed/>
                </p:oleObj>
              </mc:Choice>
              <mc:Fallback>
                <p:oleObj name="Bitmap Image" r:id="rId8" imgW="3970080" imgH="1325880" progId="Paint.Picture">
                  <p:embed/>
                  <p:pic>
                    <p:nvPicPr>
                      <p:cNvPr id="0" name="Object 36"/>
                      <p:cNvPicPr>
                        <a:picLocks noChangeAspect="1" noChangeArrowheads="1"/>
                      </p:cNvPicPr>
                      <p:nvPr/>
                    </p:nvPicPr>
                    <p:blipFill>
                      <a:blip r:embed="rId9"/>
                      <a:srcRect/>
                      <a:stretch>
                        <a:fillRect/>
                      </a:stretch>
                    </p:blipFill>
                    <p:spPr bwMode="auto">
                      <a:xfrm>
                        <a:off x="486023" y="5103234"/>
                        <a:ext cx="4707364" cy="1571631"/>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8E5F43A5-D179-40C8-8678-E82667DA20E4}"/>
              </a:ext>
            </a:extLst>
          </p:cNvPr>
          <p:cNvSpPr txBox="1"/>
          <p:nvPr/>
        </p:nvSpPr>
        <p:spPr>
          <a:xfrm>
            <a:off x="6629333" y="3326332"/>
            <a:ext cx="2131407" cy="646331"/>
          </a:xfrm>
          <a:prstGeom prst="rect">
            <a:avLst/>
          </a:prstGeom>
          <a:noFill/>
        </p:spPr>
        <p:txBody>
          <a:bodyPr wrap="square" rtlCol="0">
            <a:spAutoFit/>
          </a:bodyPr>
          <a:lstStyle/>
          <a:p>
            <a:r>
              <a:rPr lang="en-US" dirty="0">
                <a:solidFill>
                  <a:schemeClr val="bg1"/>
                </a:solidFill>
              </a:rPr>
              <a:t>kinetic energy</a:t>
            </a:r>
          </a:p>
          <a:p>
            <a:r>
              <a:rPr lang="en-US" dirty="0">
                <a:solidFill>
                  <a:schemeClr val="bg1"/>
                </a:solidFill>
              </a:rPr>
              <a:t>to thermal energy</a:t>
            </a:r>
          </a:p>
        </p:txBody>
      </p:sp>
      <p:sp>
        <p:nvSpPr>
          <p:cNvPr id="21" name="TextBox 20">
            <a:extLst>
              <a:ext uri="{FF2B5EF4-FFF2-40B4-BE49-F238E27FC236}">
                <a16:creationId xmlns:a16="http://schemas.microsoft.com/office/drawing/2014/main" id="{D5F3ACB1-327E-4E40-B602-2AD8E6287FF1}"/>
              </a:ext>
            </a:extLst>
          </p:cNvPr>
          <p:cNvSpPr txBox="1"/>
          <p:nvPr/>
        </p:nvSpPr>
        <p:spPr>
          <a:xfrm>
            <a:off x="6161730" y="5627732"/>
            <a:ext cx="2706062" cy="923330"/>
          </a:xfrm>
          <a:prstGeom prst="rect">
            <a:avLst/>
          </a:prstGeom>
          <a:noFill/>
        </p:spPr>
        <p:txBody>
          <a:bodyPr wrap="none" rtlCol="0">
            <a:spAutoFit/>
          </a:bodyPr>
          <a:lstStyle/>
          <a:p>
            <a:r>
              <a:rPr lang="en-US" dirty="0">
                <a:solidFill>
                  <a:srgbClr val="FF0000"/>
                </a:solidFill>
              </a:rPr>
              <a:t>chemical/nuclear potential</a:t>
            </a:r>
          </a:p>
          <a:p>
            <a:r>
              <a:rPr lang="en-US" dirty="0">
                <a:solidFill>
                  <a:srgbClr val="FF0000"/>
                </a:solidFill>
              </a:rPr>
              <a:t>energy to thermal/wave</a:t>
            </a:r>
          </a:p>
          <a:p>
            <a:r>
              <a:rPr lang="en-US" dirty="0">
                <a:solidFill>
                  <a:srgbClr val="FF0000"/>
                </a:solidFill>
              </a:rPr>
              <a:t> energy</a:t>
            </a:r>
          </a:p>
        </p:txBody>
      </p:sp>
      <p:sp>
        <p:nvSpPr>
          <p:cNvPr id="22" name="TextBox 21">
            <a:extLst>
              <a:ext uri="{FF2B5EF4-FFF2-40B4-BE49-F238E27FC236}">
                <a16:creationId xmlns:a16="http://schemas.microsoft.com/office/drawing/2014/main" id="{2F0375F3-77B6-4888-BF45-0E6C24C04457}"/>
              </a:ext>
            </a:extLst>
          </p:cNvPr>
          <p:cNvSpPr txBox="1"/>
          <p:nvPr/>
        </p:nvSpPr>
        <p:spPr>
          <a:xfrm>
            <a:off x="9999511" y="5804595"/>
            <a:ext cx="2131407" cy="646331"/>
          </a:xfrm>
          <a:prstGeom prst="rect">
            <a:avLst/>
          </a:prstGeom>
          <a:noFill/>
        </p:spPr>
        <p:txBody>
          <a:bodyPr wrap="square" rtlCol="0">
            <a:spAutoFit/>
          </a:bodyPr>
          <a:lstStyle/>
          <a:p>
            <a:r>
              <a:rPr lang="en-US" dirty="0">
                <a:solidFill>
                  <a:schemeClr val="bg1"/>
                </a:solidFill>
              </a:rPr>
              <a:t>kinetic energy</a:t>
            </a:r>
          </a:p>
          <a:p>
            <a:r>
              <a:rPr lang="en-US" dirty="0">
                <a:solidFill>
                  <a:schemeClr val="bg1"/>
                </a:solidFill>
              </a:rPr>
              <a:t>to thermal energy</a:t>
            </a:r>
          </a:p>
        </p:txBody>
      </p:sp>
      <p:sp>
        <p:nvSpPr>
          <p:cNvPr id="23" name="TextBox 22">
            <a:extLst>
              <a:ext uri="{FF2B5EF4-FFF2-40B4-BE49-F238E27FC236}">
                <a16:creationId xmlns:a16="http://schemas.microsoft.com/office/drawing/2014/main" id="{35E695BA-D705-4052-8619-D339E9DB1F94}"/>
              </a:ext>
            </a:extLst>
          </p:cNvPr>
          <p:cNvSpPr txBox="1"/>
          <p:nvPr/>
        </p:nvSpPr>
        <p:spPr>
          <a:xfrm>
            <a:off x="9343417" y="3047888"/>
            <a:ext cx="2786660" cy="646331"/>
          </a:xfrm>
          <a:prstGeom prst="rect">
            <a:avLst/>
          </a:prstGeom>
          <a:noFill/>
        </p:spPr>
        <p:txBody>
          <a:bodyPr wrap="none" rtlCol="0">
            <a:spAutoFit/>
          </a:bodyPr>
          <a:lstStyle/>
          <a:p>
            <a:r>
              <a:rPr lang="en-US" dirty="0"/>
              <a:t>Some irreversible processes</a:t>
            </a:r>
          </a:p>
          <a:p>
            <a:r>
              <a:rPr lang="en-US" dirty="0"/>
              <a:t>….</a:t>
            </a:r>
          </a:p>
        </p:txBody>
      </p:sp>
    </p:spTree>
    <p:extLst>
      <p:ext uri="{BB962C8B-B14F-4D97-AF65-F5344CB8AC3E}">
        <p14:creationId xmlns:p14="http://schemas.microsoft.com/office/powerpoint/2010/main" val="2576976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FD9DBC4-6051-4FD8-9C3C-D20EFA130707}"/>
              </a:ext>
            </a:extLst>
          </p:cNvPr>
          <p:cNvSpPr txBox="1">
            <a:spLocks/>
          </p:cNvSpPr>
          <p:nvPr/>
        </p:nvSpPr>
        <p:spPr>
          <a:xfrm>
            <a:off x="2826026" y="347111"/>
            <a:ext cx="7739270" cy="6766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F.5 Entropy Transfer Mechanisms</a:t>
            </a:r>
          </a:p>
        </p:txBody>
      </p:sp>
      <p:pic>
        <p:nvPicPr>
          <p:cNvPr id="8" name="Picture 7">
            <a:extLst>
              <a:ext uri="{FF2B5EF4-FFF2-40B4-BE49-F238E27FC236}">
                <a16:creationId xmlns:a16="http://schemas.microsoft.com/office/drawing/2014/main" id="{9CFB1F61-E141-47DE-BFDE-9D1ED1F5602C}"/>
              </a:ext>
            </a:extLst>
          </p:cNvPr>
          <p:cNvPicPr>
            <a:picLocks noChangeAspect="1"/>
          </p:cNvPicPr>
          <p:nvPr/>
        </p:nvPicPr>
        <p:blipFill>
          <a:blip r:embed="rId2"/>
          <a:stretch>
            <a:fillRect/>
          </a:stretch>
        </p:blipFill>
        <p:spPr>
          <a:xfrm>
            <a:off x="5493856" y="1669679"/>
            <a:ext cx="2990850" cy="3095625"/>
          </a:xfrm>
          <a:prstGeom prst="rect">
            <a:avLst/>
          </a:prstGeom>
        </p:spPr>
      </p:pic>
      <p:pic>
        <p:nvPicPr>
          <p:cNvPr id="9" name="Picture 8">
            <a:extLst>
              <a:ext uri="{FF2B5EF4-FFF2-40B4-BE49-F238E27FC236}">
                <a16:creationId xmlns:a16="http://schemas.microsoft.com/office/drawing/2014/main" id="{F54BAEF7-827E-429D-BCF3-8BF55FAC0A3F}"/>
              </a:ext>
            </a:extLst>
          </p:cNvPr>
          <p:cNvPicPr>
            <a:picLocks noChangeAspect="1"/>
          </p:cNvPicPr>
          <p:nvPr/>
        </p:nvPicPr>
        <p:blipFill>
          <a:blip r:embed="rId3"/>
          <a:stretch>
            <a:fillRect/>
          </a:stretch>
        </p:blipFill>
        <p:spPr>
          <a:xfrm>
            <a:off x="575510" y="1590261"/>
            <a:ext cx="3131786" cy="3175043"/>
          </a:xfrm>
          <a:prstGeom prst="rect">
            <a:avLst/>
          </a:prstGeom>
        </p:spPr>
      </p:pic>
      <p:sp>
        <p:nvSpPr>
          <p:cNvPr id="10" name="TextBox 9">
            <a:extLst>
              <a:ext uri="{FF2B5EF4-FFF2-40B4-BE49-F238E27FC236}">
                <a16:creationId xmlns:a16="http://schemas.microsoft.com/office/drawing/2014/main" id="{63F5FCA7-2B2A-40A3-9D57-5DD503B2EFBD}"/>
              </a:ext>
            </a:extLst>
          </p:cNvPr>
          <p:cNvSpPr txBox="1"/>
          <p:nvPr/>
        </p:nvSpPr>
        <p:spPr>
          <a:xfrm>
            <a:off x="9343417" y="3047888"/>
            <a:ext cx="2653612" cy="646331"/>
          </a:xfrm>
          <a:prstGeom prst="rect">
            <a:avLst/>
          </a:prstGeom>
          <a:noFill/>
        </p:spPr>
        <p:txBody>
          <a:bodyPr wrap="none" rtlCol="0">
            <a:spAutoFit/>
          </a:bodyPr>
          <a:lstStyle/>
          <a:p>
            <a:r>
              <a:rPr lang="en-US" dirty="0"/>
              <a:t>Some reversible processes</a:t>
            </a:r>
          </a:p>
          <a:p>
            <a:r>
              <a:rPr lang="en-US" dirty="0"/>
              <a:t>….</a:t>
            </a:r>
          </a:p>
        </p:txBody>
      </p:sp>
      <p:sp>
        <p:nvSpPr>
          <p:cNvPr id="11" name="TextBox 10">
            <a:extLst>
              <a:ext uri="{FF2B5EF4-FFF2-40B4-BE49-F238E27FC236}">
                <a16:creationId xmlns:a16="http://schemas.microsoft.com/office/drawing/2014/main" id="{ADF439CB-C919-4BBD-BB05-E14F5B2B4A61}"/>
              </a:ext>
            </a:extLst>
          </p:cNvPr>
          <p:cNvSpPr txBox="1"/>
          <p:nvPr/>
        </p:nvSpPr>
        <p:spPr>
          <a:xfrm>
            <a:off x="655983" y="5337313"/>
            <a:ext cx="3378041" cy="923330"/>
          </a:xfrm>
          <a:prstGeom prst="rect">
            <a:avLst/>
          </a:prstGeom>
          <a:noFill/>
        </p:spPr>
        <p:txBody>
          <a:bodyPr wrap="none" rtlCol="0">
            <a:spAutoFit/>
          </a:bodyPr>
          <a:lstStyle/>
          <a:p>
            <a:r>
              <a:rPr lang="en-US" dirty="0"/>
              <a:t>Swinging, consisting of conversion</a:t>
            </a:r>
          </a:p>
          <a:p>
            <a:r>
              <a:rPr lang="en-US" dirty="0"/>
              <a:t>of gravitational potential energy</a:t>
            </a:r>
          </a:p>
          <a:p>
            <a:r>
              <a:rPr lang="en-US" dirty="0"/>
              <a:t>to kinetic energy, and vice versa.</a:t>
            </a:r>
          </a:p>
        </p:txBody>
      </p:sp>
      <p:sp>
        <p:nvSpPr>
          <p:cNvPr id="12" name="TextBox 11">
            <a:extLst>
              <a:ext uri="{FF2B5EF4-FFF2-40B4-BE49-F238E27FC236}">
                <a16:creationId xmlns:a16="http://schemas.microsoft.com/office/drawing/2014/main" id="{29CF478C-1385-40BB-8093-33F8007CA022}"/>
              </a:ext>
            </a:extLst>
          </p:cNvPr>
          <p:cNvSpPr txBox="1"/>
          <p:nvPr/>
        </p:nvSpPr>
        <p:spPr>
          <a:xfrm>
            <a:off x="5423602" y="5337313"/>
            <a:ext cx="3416128" cy="1200329"/>
          </a:xfrm>
          <a:prstGeom prst="rect">
            <a:avLst/>
          </a:prstGeom>
          <a:noFill/>
        </p:spPr>
        <p:txBody>
          <a:bodyPr wrap="none" rtlCol="0">
            <a:spAutoFit/>
          </a:bodyPr>
          <a:lstStyle/>
          <a:p>
            <a:r>
              <a:rPr lang="en-US" dirty="0"/>
              <a:t>Bouncing, consisting of conversion</a:t>
            </a:r>
          </a:p>
          <a:p>
            <a:r>
              <a:rPr lang="en-US" dirty="0"/>
              <a:t>of gravitational potential energy</a:t>
            </a:r>
          </a:p>
          <a:p>
            <a:r>
              <a:rPr lang="en-US" dirty="0"/>
              <a:t>to kinetic energy to elastic (spring)</a:t>
            </a:r>
          </a:p>
          <a:p>
            <a:r>
              <a:rPr lang="en-US" dirty="0"/>
              <a:t>potential energy, and vice versa.</a:t>
            </a:r>
          </a:p>
        </p:txBody>
      </p:sp>
      <mc:AlternateContent xmlns:mc="http://schemas.openxmlformats.org/markup-compatibility/2006" xmlns:p14="http://schemas.microsoft.com/office/powerpoint/2010/main">
        <mc:Choice Requires="p14">
          <p:contentPart p14:bwMode="auto" r:id="rId4">
            <p14:nvContentPartPr>
              <p14:cNvPr id="23" name="Ink 22">
                <a:extLst>
                  <a:ext uri="{FF2B5EF4-FFF2-40B4-BE49-F238E27FC236}">
                    <a16:creationId xmlns:a16="http://schemas.microsoft.com/office/drawing/2014/main" id="{83F73CD9-7369-4C8C-B22A-17BE4AF6DEA2}"/>
                  </a:ext>
                </a:extLst>
              </p14:cNvPr>
              <p14:cNvContentPartPr/>
              <p14:nvPr/>
            </p14:nvContentPartPr>
            <p14:xfrm>
              <a:off x="1222200" y="2981113"/>
              <a:ext cx="1106640" cy="429840"/>
            </p14:xfrm>
          </p:contentPart>
        </mc:Choice>
        <mc:Fallback xmlns="">
          <p:pic>
            <p:nvPicPr>
              <p:cNvPr id="23" name="Ink 22">
                <a:extLst>
                  <a:ext uri="{FF2B5EF4-FFF2-40B4-BE49-F238E27FC236}">
                    <a16:creationId xmlns:a16="http://schemas.microsoft.com/office/drawing/2014/main" id="{83F73CD9-7369-4C8C-B22A-17BE4AF6DEA2}"/>
                  </a:ext>
                </a:extLst>
              </p:cNvPr>
              <p:cNvPicPr/>
              <p:nvPr/>
            </p:nvPicPr>
            <p:blipFill>
              <a:blip r:embed="rId5"/>
              <a:stretch>
                <a:fillRect/>
              </a:stretch>
            </p:blipFill>
            <p:spPr>
              <a:xfrm>
                <a:off x="1203480" y="2962393"/>
                <a:ext cx="1144080" cy="46764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27" name="Ink 26">
                <a:extLst>
                  <a:ext uri="{FF2B5EF4-FFF2-40B4-BE49-F238E27FC236}">
                    <a16:creationId xmlns:a16="http://schemas.microsoft.com/office/drawing/2014/main" id="{2CB92446-4575-4008-862A-590F2BCDE2B3}"/>
                  </a:ext>
                </a:extLst>
              </p14:cNvPr>
              <p14:cNvContentPartPr/>
              <p14:nvPr/>
            </p14:nvContentPartPr>
            <p14:xfrm>
              <a:off x="6549480" y="2305393"/>
              <a:ext cx="1729800" cy="2395440"/>
            </p14:xfrm>
          </p:contentPart>
        </mc:Choice>
        <mc:Fallback xmlns="">
          <p:pic>
            <p:nvPicPr>
              <p:cNvPr id="27" name="Ink 26">
                <a:extLst>
                  <a:ext uri="{FF2B5EF4-FFF2-40B4-BE49-F238E27FC236}">
                    <a16:creationId xmlns:a16="http://schemas.microsoft.com/office/drawing/2014/main" id="{2CB92446-4575-4008-862A-590F2BCDE2B3}"/>
                  </a:ext>
                </a:extLst>
              </p:cNvPr>
              <p:cNvPicPr/>
              <p:nvPr/>
            </p:nvPicPr>
            <p:blipFill>
              <a:blip r:embed="rId7"/>
              <a:stretch>
                <a:fillRect/>
              </a:stretch>
            </p:blipFill>
            <p:spPr>
              <a:xfrm>
                <a:off x="6530760" y="2286670"/>
                <a:ext cx="1767600" cy="2433246"/>
              </a:xfrm>
              <a:prstGeom prst="rect">
                <a:avLst/>
              </a:prstGeom>
            </p:spPr>
          </p:pic>
        </mc:Fallback>
      </mc:AlternateContent>
      <p:sp>
        <p:nvSpPr>
          <p:cNvPr id="28" name="TextBox 27">
            <a:extLst>
              <a:ext uri="{FF2B5EF4-FFF2-40B4-BE49-F238E27FC236}">
                <a16:creationId xmlns:a16="http://schemas.microsoft.com/office/drawing/2014/main" id="{DCCFA1D1-C46E-41B6-A06C-323AD0D8CA26}"/>
              </a:ext>
            </a:extLst>
          </p:cNvPr>
          <p:cNvSpPr txBox="1"/>
          <p:nvPr/>
        </p:nvSpPr>
        <p:spPr>
          <a:xfrm>
            <a:off x="575510" y="1018252"/>
            <a:ext cx="1914307" cy="369332"/>
          </a:xfrm>
          <a:prstGeom prst="rect">
            <a:avLst/>
          </a:prstGeom>
          <a:noFill/>
        </p:spPr>
        <p:txBody>
          <a:bodyPr wrap="none" rtlCol="0">
            <a:spAutoFit/>
          </a:bodyPr>
          <a:lstStyle/>
          <a:p>
            <a:r>
              <a:rPr lang="en-US" b="1" dirty="0"/>
              <a:t>Internal Processes</a:t>
            </a:r>
          </a:p>
        </p:txBody>
      </p:sp>
    </p:spTree>
    <p:extLst>
      <p:ext uri="{BB962C8B-B14F-4D97-AF65-F5344CB8AC3E}">
        <p14:creationId xmlns:p14="http://schemas.microsoft.com/office/powerpoint/2010/main" val="467452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AE54B-057A-4549-8636-05670DD9D189}"/>
              </a:ext>
            </a:extLst>
          </p:cNvPr>
          <p:cNvSpPr txBox="1">
            <a:spLocks/>
          </p:cNvSpPr>
          <p:nvPr/>
        </p:nvSpPr>
        <p:spPr>
          <a:xfrm>
            <a:off x="2826026" y="347111"/>
            <a:ext cx="7739270" cy="6766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F.5 Entropy Transfer Mechanisms</a:t>
            </a:r>
          </a:p>
        </p:txBody>
      </p:sp>
      <p:sp>
        <p:nvSpPr>
          <p:cNvPr id="3" name="TextBox 2">
            <a:extLst>
              <a:ext uri="{FF2B5EF4-FFF2-40B4-BE49-F238E27FC236}">
                <a16:creationId xmlns:a16="http://schemas.microsoft.com/office/drawing/2014/main" id="{FA766DE8-CF02-4875-B7C9-4B9298005638}"/>
              </a:ext>
            </a:extLst>
          </p:cNvPr>
          <p:cNvSpPr txBox="1"/>
          <p:nvPr/>
        </p:nvSpPr>
        <p:spPr>
          <a:xfrm>
            <a:off x="417309" y="1181965"/>
            <a:ext cx="1914307" cy="369332"/>
          </a:xfrm>
          <a:prstGeom prst="rect">
            <a:avLst/>
          </a:prstGeom>
          <a:noFill/>
        </p:spPr>
        <p:txBody>
          <a:bodyPr wrap="none" rtlCol="0">
            <a:spAutoFit/>
          </a:bodyPr>
          <a:lstStyle/>
          <a:p>
            <a:r>
              <a:rPr lang="en-US" b="1" dirty="0"/>
              <a:t>Internal Processes</a:t>
            </a:r>
          </a:p>
        </p:txBody>
      </p:sp>
      <p:sp>
        <p:nvSpPr>
          <p:cNvPr id="4" name="TextBox 3">
            <a:extLst>
              <a:ext uri="{FF2B5EF4-FFF2-40B4-BE49-F238E27FC236}">
                <a16:creationId xmlns:a16="http://schemas.microsoft.com/office/drawing/2014/main" id="{81553FD1-5D24-4CDD-A42D-6674E53CAFB5}"/>
              </a:ext>
            </a:extLst>
          </p:cNvPr>
          <p:cNvSpPr txBox="1"/>
          <p:nvPr/>
        </p:nvSpPr>
        <p:spPr>
          <a:xfrm>
            <a:off x="467004" y="1729408"/>
            <a:ext cx="11671528" cy="646331"/>
          </a:xfrm>
          <a:prstGeom prst="rect">
            <a:avLst/>
          </a:prstGeom>
          <a:noFill/>
          <a:ln>
            <a:solidFill>
              <a:srgbClr val="00B050"/>
            </a:solidFill>
          </a:ln>
        </p:spPr>
        <p:txBody>
          <a:bodyPr wrap="none" rtlCol="0">
            <a:spAutoFit/>
          </a:bodyPr>
          <a:lstStyle/>
          <a:p>
            <a:r>
              <a:rPr lang="en-US" i="1" dirty="0"/>
              <a:t>Irreversible processes </a:t>
            </a:r>
            <a:r>
              <a:rPr lang="en-US" dirty="0"/>
              <a:t>result in entropy increase: </a:t>
            </a:r>
            <a:r>
              <a:rPr lang="el-GR" dirty="0"/>
              <a:t>Δ</a:t>
            </a:r>
            <a:r>
              <a:rPr lang="en-US" dirty="0"/>
              <a:t>S</a:t>
            </a:r>
            <a:r>
              <a:rPr lang="en-US" baseline="-25000" dirty="0"/>
              <a:t>int.</a:t>
            </a:r>
            <a:r>
              <a:rPr lang="en-US" dirty="0"/>
              <a:t> &gt; 0 (and actually as large as possible until object reaches equilibrium)</a:t>
            </a:r>
          </a:p>
          <a:p>
            <a:r>
              <a:rPr lang="en-US" i="1" dirty="0"/>
              <a:t>Reversible processes </a:t>
            </a:r>
            <a:r>
              <a:rPr lang="en-US" dirty="0"/>
              <a:t>result in no entropy increase: </a:t>
            </a:r>
            <a:r>
              <a:rPr lang="el-GR" dirty="0"/>
              <a:t>Δ</a:t>
            </a:r>
            <a:r>
              <a:rPr lang="en-US" dirty="0"/>
              <a:t>S</a:t>
            </a:r>
            <a:r>
              <a:rPr lang="en-US" baseline="-25000" dirty="0"/>
              <a:t>int.</a:t>
            </a:r>
            <a:r>
              <a:rPr lang="en-US" dirty="0"/>
              <a:t> = 0.</a:t>
            </a:r>
          </a:p>
        </p:txBody>
      </p:sp>
      <p:sp>
        <p:nvSpPr>
          <p:cNvPr id="5" name="TextBox 4">
            <a:extLst>
              <a:ext uri="{FF2B5EF4-FFF2-40B4-BE49-F238E27FC236}">
                <a16:creationId xmlns:a16="http://schemas.microsoft.com/office/drawing/2014/main" id="{001194A1-2890-48C9-847F-D41AEE8D5688}"/>
              </a:ext>
            </a:extLst>
          </p:cNvPr>
          <p:cNvSpPr txBox="1"/>
          <p:nvPr/>
        </p:nvSpPr>
        <p:spPr>
          <a:xfrm>
            <a:off x="417309" y="2712084"/>
            <a:ext cx="3149067" cy="369332"/>
          </a:xfrm>
          <a:prstGeom prst="rect">
            <a:avLst/>
          </a:prstGeom>
          <a:noFill/>
        </p:spPr>
        <p:txBody>
          <a:bodyPr wrap="none" rtlCol="0">
            <a:spAutoFit/>
          </a:bodyPr>
          <a:lstStyle/>
          <a:p>
            <a:r>
              <a:rPr lang="en-US" dirty="0"/>
              <a:t>And so we can summarize with:</a:t>
            </a:r>
          </a:p>
        </p:txBody>
      </p:sp>
      <p:graphicFrame>
        <p:nvGraphicFramePr>
          <p:cNvPr id="6" name="Object 5">
            <a:extLst>
              <a:ext uri="{FF2B5EF4-FFF2-40B4-BE49-F238E27FC236}">
                <a16:creationId xmlns:a16="http://schemas.microsoft.com/office/drawing/2014/main" id="{7E713CC4-AE04-42F0-B5F0-456DBE1B6BD7}"/>
              </a:ext>
            </a:extLst>
          </p:cNvPr>
          <p:cNvGraphicFramePr>
            <a:graphicFrameLocks noChangeAspect="1"/>
          </p:cNvGraphicFramePr>
          <p:nvPr>
            <p:extLst>
              <p:ext uri="{D42A27DB-BD31-4B8C-83A1-F6EECF244321}">
                <p14:modId xmlns:p14="http://schemas.microsoft.com/office/powerpoint/2010/main" val="3905366873"/>
              </p:ext>
            </p:extLst>
          </p:nvPr>
        </p:nvGraphicFramePr>
        <p:xfrm>
          <a:off x="3702304" y="2712084"/>
          <a:ext cx="8145822" cy="369332"/>
        </p:xfrm>
        <a:graphic>
          <a:graphicData uri="http://schemas.openxmlformats.org/presentationml/2006/ole">
            <mc:AlternateContent xmlns:mc="http://schemas.openxmlformats.org/markup-compatibility/2006">
              <mc:Choice xmlns:v="urn:schemas-microsoft-com:vml" Requires="v">
                <p:oleObj spid="_x0000_s4105" name="Equation" r:id="rId3" imgW="5041800" imgH="228600" progId="Equation.DSMT4">
                  <p:embed/>
                </p:oleObj>
              </mc:Choice>
              <mc:Fallback>
                <p:oleObj name="Equation" r:id="rId3" imgW="5041800" imgH="228600" progId="Equation.DSMT4">
                  <p:embed/>
                  <p:pic>
                    <p:nvPicPr>
                      <p:cNvPr id="0" name=""/>
                      <p:cNvPicPr/>
                      <p:nvPr/>
                    </p:nvPicPr>
                    <p:blipFill>
                      <a:blip r:embed="rId4"/>
                      <a:stretch>
                        <a:fillRect/>
                      </a:stretch>
                    </p:blipFill>
                    <p:spPr>
                      <a:xfrm>
                        <a:off x="3702304" y="2712084"/>
                        <a:ext cx="8145822" cy="369332"/>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193867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956888-0992-436B-B7F1-E54397A49915}"/>
              </a:ext>
            </a:extLst>
          </p:cNvPr>
          <p:cNvPicPr>
            <a:picLocks noChangeAspect="1"/>
          </p:cNvPicPr>
          <p:nvPr/>
        </p:nvPicPr>
        <p:blipFill>
          <a:blip r:embed="rId3"/>
          <a:stretch>
            <a:fillRect/>
          </a:stretch>
        </p:blipFill>
        <p:spPr>
          <a:xfrm>
            <a:off x="3768305" y="1619563"/>
            <a:ext cx="3098010" cy="3247311"/>
          </a:xfrm>
          <a:prstGeom prst="rect">
            <a:avLst/>
          </a:prstGeom>
        </p:spPr>
      </p:pic>
      <p:sp>
        <p:nvSpPr>
          <p:cNvPr id="3" name="Title 1">
            <a:extLst>
              <a:ext uri="{FF2B5EF4-FFF2-40B4-BE49-F238E27FC236}">
                <a16:creationId xmlns:a16="http://schemas.microsoft.com/office/drawing/2014/main" id="{960905F9-6D58-4D2A-BCFD-2DB2E0CD6B66}"/>
              </a:ext>
            </a:extLst>
          </p:cNvPr>
          <p:cNvSpPr txBox="1">
            <a:spLocks/>
          </p:cNvSpPr>
          <p:nvPr/>
        </p:nvSpPr>
        <p:spPr>
          <a:xfrm>
            <a:off x="2826026" y="347111"/>
            <a:ext cx="7739270" cy="6766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F.5 Entropy Transfer Mechanisms</a:t>
            </a:r>
          </a:p>
        </p:txBody>
      </p:sp>
      <p:sp>
        <p:nvSpPr>
          <p:cNvPr id="4" name="Arrow: Right 3">
            <a:extLst>
              <a:ext uri="{FF2B5EF4-FFF2-40B4-BE49-F238E27FC236}">
                <a16:creationId xmlns:a16="http://schemas.microsoft.com/office/drawing/2014/main" id="{5C1B9BCB-87EF-4C3A-AF74-5CCC585BE268}"/>
              </a:ext>
            </a:extLst>
          </p:cNvPr>
          <p:cNvSpPr/>
          <p:nvPr/>
        </p:nvSpPr>
        <p:spPr>
          <a:xfrm>
            <a:off x="6461009" y="2578331"/>
            <a:ext cx="1119809" cy="487017"/>
          </a:xfrm>
          <a:prstGeom prst="rightArrow">
            <a:avLst/>
          </a:prstGeom>
          <a:solidFill>
            <a:srgbClr val="FFC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Q</a:t>
            </a:r>
          </a:p>
        </p:txBody>
      </p:sp>
      <p:sp>
        <p:nvSpPr>
          <p:cNvPr id="5" name="Arrow: Right 4">
            <a:extLst>
              <a:ext uri="{FF2B5EF4-FFF2-40B4-BE49-F238E27FC236}">
                <a16:creationId xmlns:a16="http://schemas.microsoft.com/office/drawing/2014/main" id="{51C0CC49-5D51-4200-B57B-36BC85F31CF0}"/>
              </a:ext>
            </a:extLst>
          </p:cNvPr>
          <p:cNvSpPr/>
          <p:nvPr/>
        </p:nvSpPr>
        <p:spPr>
          <a:xfrm flipH="1">
            <a:off x="6447779" y="3235183"/>
            <a:ext cx="1119809" cy="487017"/>
          </a:xfrm>
          <a:prstGeom prst="rightArrow">
            <a:avLst/>
          </a:prstGeom>
          <a:solidFill>
            <a:srgbClr val="FFC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Q</a:t>
            </a:r>
          </a:p>
        </p:txBody>
      </p:sp>
      <p:sp>
        <p:nvSpPr>
          <p:cNvPr id="6" name="TextBox 5">
            <a:extLst>
              <a:ext uri="{FF2B5EF4-FFF2-40B4-BE49-F238E27FC236}">
                <a16:creationId xmlns:a16="http://schemas.microsoft.com/office/drawing/2014/main" id="{421DAB28-76A8-4916-A2BC-4102AF6F33EE}"/>
              </a:ext>
            </a:extLst>
          </p:cNvPr>
          <p:cNvSpPr txBox="1"/>
          <p:nvPr/>
        </p:nvSpPr>
        <p:spPr>
          <a:xfrm>
            <a:off x="7750203" y="2603683"/>
            <a:ext cx="3322513" cy="923330"/>
          </a:xfrm>
          <a:prstGeom prst="rect">
            <a:avLst/>
          </a:prstGeom>
          <a:noFill/>
        </p:spPr>
        <p:txBody>
          <a:bodyPr wrap="none" rtlCol="0">
            <a:spAutoFit/>
          </a:bodyPr>
          <a:lstStyle/>
          <a:p>
            <a:r>
              <a:rPr lang="en-US" dirty="0"/>
              <a:t>if improperly insulated then heat </a:t>
            </a:r>
          </a:p>
          <a:p>
            <a:r>
              <a:rPr lang="en-US" dirty="0"/>
              <a:t>can be transferred from outside</a:t>
            </a:r>
          </a:p>
          <a:p>
            <a:r>
              <a:rPr lang="en-US" dirty="0"/>
              <a:t>and entropy lost or gained.</a:t>
            </a:r>
          </a:p>
        </p:txBody>
      </p:sp>
      <p:cxnSp>
        <p:nvCxnSpPr>
          <p:cNvPr id="8" name="Straight Connector 7">
            <a:extLst>
              <a:ext uri="{FF2B5EF4-FFF2-40B4-BE49-F238E27FC236}">
                <a16:creationId xmlns:a16="http://schemas.microsoft.com/office/drawing/2014/main" id="{B21CF35B-A690-4815-B87E-D67EDE0CC962}"/>
              </a:ext>
            </a:extLst>
          </p:cNvPr>
          <p:cNvCxnSpPr/>
          <p:nvPr/>
        </p:nvCxnSpPr>
        <p:spPr>
          <a:xfrm>
            <a:off x="5335814" y="1331848"/>
            <a:ext cx="0" cy="246490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Arrow: Curved Right 8">
            <a:extLst>
              <a:ext uri="{FF2B5EF4-FFF2-40B4-BE49-F238E27FC236}">
                <a16:creationId xmlns:a16="http://schemas.microsoft.com/office/drawing/2014/main" id="{8D9304A1-D247-4E27-87F7-E5831390519D}"/>
              </a:ext>
            </a:extLst>
          </p:cNvPr>
          <p:cNvSpPr/>
          <p:nvPr/>
        </p:nvSpPr>
        <p:spPr>
          <a:xfrm>
            <a:off x="5005218" y="3428910"/>
            <a:ext cx="779400" cy="726950"/>
          </a:xfrm>
          <a:prstGeom prst="curvedRigh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mc:AlternateContent xmlns:mc="http://schemas.openxmlformats.org/markup-compatibility/2006" xmlns:p14="http://schemas.microsoft.com/office/powerpoint/2010/main">
        <mc:Choice Requires="p14">
          <p:contentPart p14:bwMode="auto" r:id="rId4">
            <p14:nvContentPartPr>
              <p14:cNvPr id="10" name="Ink 9">
                <a:extLst>
                  <a:ext uri="{FF2B5EF4-FFF2-40B4-BE49-F238E27FC236}">
                    <a16:creationId xmlns:a16="http://schemas.microsoft.com/office/drawing/2014/main" id="{30603748-7D26-4C66-9834-E55816007161}"/>
                  </a:ext>
                </a:extLst>
              </p14:cNvPr>
              <p14:cNvContentPartPr/>
              <p14:nvPr/>
            </p14:nvContentPartPr>
            <p14:xfrm>
              <a:off x="4537910" y="4024742"/>
              <a:ext cx="779400" cy="1144800"/>
            </p14:xfrm>
          </p:contentPart>
        </mc:Choice>
        <mc:Fallback xmlns="">
          <p:pic>
            <p:nvPicPr>
              <p:cNvPr id="10" name="Ink 9">
                <a:extLst>
                  <a:ext uri="{FF2B5EF4-FFF2-40B4-BE49-F238E27FC236}">
                    <a16:creationId xmlns:a16="http://schemas.microsoft.com/office/drawing/2014/main" id="{30603748-7D26-4C66-9834-E55816007161}"/>
                  </a:ext>
                </a:extLst>
              </p:cNvPr>
              <p:cNvPicPr/>
              <p:nvPr/>
            </p:nvPicPr>
            <p:blipFill>
              <a:blip r:embed="rId5"/>
              <a:stretch>
                <a:fillRect/>
              </a:stretch>
            </p:blipFill>
            <p:spPr>
              <a:xfrm>
                <a:off x="4528910" y="4016102"/>
                <a:ext cx="797040" cy="1162440"/>
              </a:xfrm>
              <a:prstGeom prst="rect">
                <a:avLst/>
              </a:prstGeom>
            </p:spPr>
          </p:pic>
        </mc:Fallback>
      </mc:AlternateContent>
      <p:sp>
        <p:nvSpPr>
          <p:cNvPr id="12" name="TextBox 11">
            <a:extLst>
              <a:ext uri="{FF2B5EF4-FFF2-40B4-BE49-F238E27FC236}">
                <a16:creationId xmlns:a16="http://schemas.microsoft.com/office/drawing/2014/main" id="{F04C45D9-708A-4111-9B84-4568212212B1}"/>
              </a:ext>
            </a:extLst>
          </p:cNvPr>
          <p:cNvSpPr txBox="1"/>
          <p:nvPr/>
        </p:nvSpPr>
        <p:spPr>
          <a:xfrm>
            <a:off x="2812775" y="5247867"/>
            <a:ext cx="8416278" cy="646331"/>
          </a:xfrm>
          <a:prstGeom prst="rect">
            <a:avLst/>
          </a:prstGeom>
          <a:noFill/>
        </p:spPr>
        <p:txBody>
          <a:bodyPr wrap="none" rtlCol="0">
            <a:spAutoFit/>
          </a:bodyPr>
          <a:lstStyle/>
          <a:p>
            <a:r>
              <a:rPr lang="en-US" dirty="0"/>
              <a:t>If smoothly stirring, then this work would </a:t>
            </a:r>
            <a:r>
              <a:rPr lang="en-US" i="1" dirty="0"/>
              <a:t>not</a:t>
            </a:r>
            <a:r>
              <a:rPr lang="en-US" dirty="0"/>
              <a:t> result in an entropy change.  </a:t>
            </a:r>
          </a:p>
          <a:p>
            <a:r>
              <a:rPr lang="en-US" dirty="0"/>
              <a:t>(vigorous/chaotic stirring would be more like heat than work and </a:t>
            </a:r>
            <a:r>
              <a:rPr lang="en-US" i="1" dirty="0"/>
              <a:t>would</a:t>
            </a:r>
            <a:r>
              <a:rPr lang="en-US" dirty="0"/>
              <a:t> change entropy)</a:t>
            </a:r>
          </a:p>
        </p:txBody>
      </p:sp>
      <p:sp>
        <p:nvSpPr>
          <p:cNvPr id="13" name="TextBox 12">
            <a:extLst>
              <a:ext uri="{FF2B5EF4-FFF2-40B4-BE49-F238E27FC236}">
                <a16:creationId xmlns:a16="http://schemas.microsoft.com/office/drawing/2014/main" id="{EC3B7BFD-3A58-4BEB-A4A5-2C1CB10CA6A3}"/>
              </a:ext>
            </a:extLst>
          </p:cNvPr>
          <p:cNvSpPr txBox="1"/>
          <p:nvPr/>
        </p:nvSpPr>
        <p:spPr>
          <a:xfrm>
            <a:off x="5356039" y="3778865"/>
            <a:ext cx="389850" cy="369332"/>
          </a:xfrm>
          <a:prstGeom prst="rect">
            <a:avLst/>
          </a:prstGeom>
          <a:noFill/>
        </p:spPr>
        <p:txBody>
          <a:bodyPr wrap="none" rtlCol="0">
            <a:spAutoFit/>
          </a:bodyPr>
          <a:lstStyle/>
          <a:p>
            <a:r>
              <a:rPr lang="en-US" dirty="0">
                <a:solidFill>
                  <a:srgbClr val="FF0000"/>
                </a:solidFill>
              </a:rPr>
              <a:t>W</a:t>
            </a:r>
          </a:p>
        </p:txBody>
      </p:sp>
      <p:sp>
        <p:nvSpPr>
          <p:cNvPr id="15" name="Arrow: Up-Down 14">
            <a:extLst>
              <a:ext uri="{FF2B5EF4-FFF2-40B4-BE49-F238E27FC236}">
                <a16:creationId xmlns:a16="http://schemas.microsoft.com/office/drawing/2014/main" id="{6CCC614F-76A3-4C60-8F3C-12669A55DCE6}"/>
              </a:ext>
            </a:extLst>
          </p:cNvPr>
          <p:cNvSpPr/>
          <p:nvPr/>
        </p:nvSpPr>
        <p:spPr>
          <a:xfrm>
            <a:off x="4614535" y="2775023"/>
            <a:ext cx="464423" cy="947177"/>
          </a:xfrm>
          <a:prstGeom prst="upDown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mc:AlternateContent xmlns:mc="http://schemas.openxmlformats.org/markup-compatibility/2006" xmlns:p14="http://schemas.microsoft.com/office/powerpoint/2010/main">
        <mc:Choice Requires="p14">
          <p:contentPart p14:bwMode="auto" r:id="rId6">
            <p14:nvContentPartPr>
              <p14:cNvPr id="16" name="Ink 15">
                <a:extLst>
                  <a:ext uri="{FF2B5EF4-FFF2-40B4-BE49-F238E27FC236}">
                    <a16:creationId xmlns:a16="http://schemas.microsoft.com/office/drawing/2014/main" id="{2176FDD7-C497-4CD5-82F4-F50E40609FF0}"/>
                  </a:ext>
                </a:extLst>
              </p14:cNvPr>
              <p14:cNvContentPartPr/>
              <p14:nvPr/>
            </p14:nvContentPartPr>
            <p14:xfrm>
              <a:off x="2879750" y="3080102"/>
              <a:ext cx="2000520" cy="209880"/>
            </p14:xfrm>
          </p:contentPart>
        </mc:Choice>
        <mc:Fallback xmlns="">
          <p:pic>
            <p:nvPicPr>
              <p:cNvPr id="16" name="Ink 15">
                <a:extLst>
                  <a:ext uri="{FF2B5EF4-FFF2-40B4-BE49-F238E27FC236}">
                    <a16:creationId xmlns:a16="http://schemas.microsoft.com/office/drawing/2014/main" id="{2176FDD7-C497-4CD5-82F4-F50E40609FF0}"/>
                  </a:ext>
                </a:extLst>
              </p:cNvPr>
              <p:cNvPicPr/>
              <p:nvPr/>
            </p:nvPicPr>
            <p:blipFill>
              <a:blip r:embed="rId7"/>
              <a:stretch>
                <a:fillRect/>
              </a:stretch>
            </p:blipFill>
            <p:spPr>
              <a:xfrm>
                <a:off x="2861750" y="3062102"/>
                <a:ext cx="2036160" cy="245520"/>
              </a:xfrm>
              <a:prstGeom prst="rect">
                <a:avLst/>
              </a:prstGeom>
            </p:spPr>
          </p:pic>
        </mc:Fallback>
      </mc:AlternateContent>
      <p:sp>
        <p:nvSpPr>
          <p:cNvPr id="17" name="TextBox 16">
            <a:extLst>
              <a:ext uri="{FF2B5EF4-FFF2-40B4-BE49-F238E27FC236}">
                <a16:creationId xmlns:a16="http://schemas.microsoft.com/office/drawing/2014/main" id="{ECEC30B0-EC63-4197-A412-3322ACEDF06A}"/>
              </a:ext>
            </a:extLst>
          </p:cNvPr>
          <p:cNvSpPr txBox="1"/>
          <p:nvPr/>
        </p:nvSpPr>
        <p:spPr>
          <a:xfrm>
            <a:off x="512119" y="2524950"/>
            <a:ext cx="3017749" cy="1477328"/>
          </a:xfrm>
          <a:prstGeom prst="rect">
            <a:avLst/>
          </a:prstGeom>
          <a:noFill/>
        </p:spPr>
        <p:txBody>
          <a:bodyPr wrap="none" rtlCol="0">
            <a:spAutoFit/>
          </a:bodyPr>
          <a:lstStyle/>
          <a:p>
            <a:r>
              <a:rPr lang="en-US" dirty="0"/>
              <a:t>Internal energy exchange</a:t>
            </a:r>
          </a:p>
          <a:p>
            <a:r>
              <a:rPr lang="en-US" dirty="0"/>
              <a:t>between water and ice</a:t>
            </a:r>
          </a:p>
          <a:p>
            <a:r>
              <a:rPr lang="en-US" dirty="0"/>
              <a:t>is an internal process</a:t>
            </a:r>
          </a:p>
          <a:p>
            <a:r>
              <a:rPr lang="en-US" dirty="0"/>
              <a:t>and results in positive entropy</a:t>
            </a:r>
          </a:p>
          <a:p>
            <a:r>
              <a:rPr lang="en-US" dirty="0"/>
              <a:t>change.  </a:t>
            </a:r>
          </a:p>
        </p:txBody>
      </p:sp>
      <p:graphicFrame>
        <p:nvGraphicFramePr>
          <p:cNvPr id="18" name="Object 17">
            <a:extLst>
              <a:ext uri="{FF2B5EF4-FFF2-40B4-BE49-F238E27FC236}">
                <a16:creationId xmlns:a16="http://schemas.microsoft.com/office/drawing/2014/main" id="{6B07409D-F5BA-4D94-8BA3-0035E7BC014B}"/>
              </a:ext>
            </a:extLst>
          </p:cNvPr>
          <p:cNvGraphicFramePr>
            <a:graphicFrameLocks noChangeAspect="1"/>
          </p:cNvGraphicFramePr>
          <p:nvPr>
            <p:extLst>
              <p:ext uri="{D42A27DB-BD31-4B8C-83A1-F6EECF244321}">
                <p14:modId xmlns:p14="http://schemas.microsoft.com/office/powerpoint/2010/main" val="3267507298"/>
              </p:ext>
            </p:extLst>
          </p:nvPr>
        </p:nvGraphicFramePr>
        <p:xfrm>
          <a:off x="8103228" y="4220542"/>
          <a:ext cx="1247778" cy="646331"/>
        </p:xfrm>
        <a:graphic>
          <a:graphicData uri="http://schemas.openxmlformats.org/presentationml/2006/ole">
            <mc:AlternateContent xmlns:mc="http://schemas.openxmlformats.org/markup-compatibility/2006">
              <mc:Choice xmlns:v="urn:schemas-microsoft-com:vml" Requires="v">
                <p:oleObj spid="_x0000_s5137" name="Equation" r:id="rId8" imgW="761760" imgH="393480" progId="Equation.DSMT4">
                  <p:embed/>
                </p:oleObj>
              </mc:Choice>
              <mc:Fallback>
                <p:oleObj name="Equation" r:id="rId8" imgW="761760" imgH="393480" progId="Equation.DSMT4">
                  <p:embed/>
                  <p:pic>
                    <p:nvPicPr>
                      <p:cNvPr id="8" name="Object 7">
                        <a:extLst>
                          <a:ext uri="{FF2B5EF4-FFF2-40B4-BE49-F238E27FC236}">
                            <a16:creationId xmlns:a16="http://schemas.microsoft.com/office/drawing/2014/main" id="{33BD3AB0-5BAE-45BC-AE9A-70331959C903}"/>
                          </a:ext>
                        </a:extLst>
                      </p:cNvPr>
                      <p:cNvPicPr/>
                      <p:nvPr/>
                    </p:nvPicPr>
                    <p:blipFill>
                      <a:blip r:embed="rId9"/>
                      <a:stretch>
                        <a:fillRect/>
                      </a:stretch>
                    </p:blipFill>
                    <p:spPr>
                      <a:xfrm>
                        <a:off x="8103228" y="4220542"/>
                        <a:ext cx="1247778" cy="646331"/>
                      </a:xfrm>
                      <a:prstGeom prst="rect">
                        <a:avLst/>
                      </a:prstGeom>
                      <a:solidFill>
                        <a:srgbClr val="CCFFCC"/>
                      </a:solidFill>
                    </p:spPr>
                  </p:pic>
                </p:oleObj>
              </mc:Fallback>
            </mc:AlternateContent>
          </a:graphicData>
        </a:graphic>
      </p:graphicFrame>
      <p:graphicFrame>
        <p:nvGraphicFramePr>
          <p:cNvPr id="19" name="Object 18">
            <a:extLst>
              <a:ext uri="{FF2B5EF4-FFF2-40B4-BE49-F238E27FC236}">
                <a16:creationId xmlns:a16="http://schemas.microsoft.com/office/drawing/2014/main" id="{81E8133A-2775-48A0-9025-1CF335E5014B}"/>
              </a:ext>
            </a:extLst>
          </p:cNvPr>
          <p:cNvGraphicFramePr>
            <a:graphicFrameLocks noChangeAspect="1"/>
          </p:cNvGraphicFramePr>
          <p:nvPr>
            <p:extLst>
              <p:ext uri="{D42A27DB-BD31-4B8C-83A1-F6EECF244321}">
                <p14:modId xmlns:p14="http://schemas.microsoft.com/office/powerpoint/2010/main" val="3518384471"/>
              </p:ext>
            </p:extLst>
          </p:nvPr>
        </p:nvGraphicFramePr>
        <p:xfrm>
          <a:off x="5304314" y="6082180"/>
          <a:ext cx="867896" cy="364238"/>
        </p:xfrm>
        <a:graphic>
          <a:graphicData uri="http://schemas.openxmlformats.org/presentationml/2006/ole">
            <mc:AlternateContent xmlns:mc="http://schemas.openxmlformats.org/markup-compatibility/2006">
              <mc:Choice xmlns:v="urn:schemas-microsoft-com:vml" Requires="v">
                <p:oleObj spid="_x0000_s5138" name="Equation" r:id="rId10" imgW="545760" imgH="228600" progId="Equation.DSMT4">
                  <p:embed/>
                </p:oleObj>
              </mc:Choice>
              <mc:Fallback>
                <p:oleObj name="Equation" r:id="rId10" imgW="545760" imgH="228600" progId="Equation.DSMT4">
                  <p:embed/>
                  <p:pic>
                    <p:nvPicPr>
                      <p:cNvPr id="14" name="Object 13">
                        <a:extLst>
                          <a:ext uri="{FF2B5EF4-FFF2-40B4-BE49-F238E27FC236}">
                            <a16:creationId xmlns:a16="http://schemas.microsoft.com/office/drawing/2014/main" id="{6029D61F-6140-40F1-805B-696A527B943B}"/>
                          </a:ext>
                        </a:extLst>
                      </p:cNvPr>
                      <p:cNvPicPr/>
                      <p:nvPr/>
                    </p:nvPicPr>
                    <p:blipFill>
                      <a:blip r:embed="rId11"/>
                      <a:stretch>
                        <a:fillRect/>
                      </a:stretch>
                    </p:blipFill>
                    <p:spPr>
                      <a:xfrm>
                        <a:off x="5304314" y="6082180"/>
                        <a:ext cx="867896" cy="364238"/>
                      </a:xfrm>
                      <a:prstGeom prst="rect">
                        <a:avLst/>
                      </a:prstGeom>
                      <a:solidFill>
                        <a:srgbClr val="CCFFCC"/>
                      </a:solidFill>
                    </p:spPr>
                  </p:pic>
                </p:oleObj>
              </mc:Fallback>
            </mc:AlternateContent>
          </a:graphicData>
        </a:graphic>
      </p:graphicFrame>
      <p:graphicFrame>
        <p:nvGraphicFramePr>
          <p:cNvPr id="20" name="Object 19">
            <a:extLst>
              <a:ext uri="{FF2B5EF4-FFF2-40B4-BE49-F238E27FC236}">
                <a16:creationId xmlns:a16="http://schemas.microsoft.com/office/drawing/2014/main" id="{CC4FE795-F516-4569-8050-B18B19990283}"/>
              </a:ext>
            </a:extLst>
          </p:cNvPr>
          <p:cNvGraphicFramePr>
            <a:graphicFrameLocks noChangeAspect="1"/>
          </p:cNvGraphicFramePr>
          <p:nvPr>
            <p:extLst>
              <p:ext uri="{D42A27DB-BD31-4B8C-83A1-F6EECF244321}">
                <p14:modId xmlns:p14="http://schemas.microsoft.com/office/powerpoint/2010/main" val="1624209613"/>
              </p:ext>
            </p:extLst>
          </p:nvPr>
        </p:nvGraphicFramePr>
        <p:xfrm>
          <a:off x="535043" y="4127229"/>
          <a:ext cx="2531989" cy="967118"/>
        </p:xfrm>
        <a:graphic>
          <a:graphicData uri="http://schemas.openxmlformats.org/presentationml/2006/ole">
            <mc:AlternateContent xmlns:mc="http://schemas.openxmlformats.org/markup-compatibility/2006">
              <mc:Choice xmlns:v="urn:schemas-microsoft-com:vml" Requires="v">
                <p:oleObj spid="_x0000_s5139" name="Equation" r:id="rId12" imgW="1765080" imgH="672840" progId="Equation.DSMT4">
                  <p:embed/>
                </p:oleObj>
              </mc:Choice>
              <mc:Fallback>
                <p:oleObj name="Equation" r:id="rId12" imgW="1765080" imgH="672840" progId="Equation.DSMT4">
                  <p:embed/>
                  <p:pic>
                    <p:nvPicPr>
                      <p:cNvPr id="6" name="Object 5">
                        <a:extLst>
                          <a:ext uri="{FF2B5EF4-FFF2-40B4-BE49-F238E27FC236}">
                            <a16:creationId xmlns:a16="http://schemas.microsoft.com/office/drawing/2014/main" id="{7E713CC4-AE04-42F0-B5F0-456DBE1B6BD7}"/>
                          </a:ext>
                        </a:extLst>
                      </p:cNvPr>
                      <p:cNvPicPr/>
                      <p:nvPr/>
                    </p:nvPicPr>
                    <p:blipFill>
                      <a:blip r:embed="rId13"/>
                      <a:stretch>
                        <a:fillRect/>
                      </a:stretch>
                    </p:blipFill>
                    <p:spPr>
                      <a:xfrm>
                        <a:off x="535043" y="4127229"/>
                        <a:ext cx="2531989" cy="967118"/>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384606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9" grpId="0" animBg="1"/>
      <p:bldP spid="12" grpId="0"/>
      <p:bldP spid="13" grpId="0"/>
      <p:bldP spid="15" grpId="0" animBg="1"/>
      <p:bldP spid="1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TotalTime>
  <Words>406</Words>
  <Application>Microsoft Office PowerPoint</Application>
  <PresentationFormat>Widescreen</PresentationFormat>
  <Paragraphs>58</Paragraphs>
  <Slides>6</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6</vt:i4>
      </vt:variant>
    </vt:vector>
  </HeadingPairs>
  <TitlesOfParts>
    <vt:vector size="12" baseType="lpstr">
      <vt:lpstr>Arial</vt:lpstr>
      <vt:lpstr>Calibri</vt:lpstr>
      <vt:lpstr>Calibri Light</vt:lpstr>
      <vt:lpstr>Office Theme</vt:lpstr>
      <vt:lpstr>Equation</vt:lpstr>
      <vt:lpstr>Bitmap Image</vt:lpstr>
      <vt:lpstr>F.5 Entropy Transfer Mechanisms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F.5 Entropy Transfer Mechanisms</dc:title>
  <dc:creator>Andrew Douglas</dc:creator>
  <cp:lastModifiedBy>Andrew Douglas</cp:lastModifiedBy>
  <cp:revision>33</cp:revision>
  <dcterms:created xsi:type="dcterms:W3CDTF">2018-06-01T01:33:03Z</dcterms:created>
  <dcterms:modified xsi:type="dcterms:W3CDTF">2018-06-04T16:43:06Z</dcterms:modified>
</cp:coreProperties>
</file>